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ppt/ink/ink560.xml" ContentType="application/inkml+xml"/>
  <Override PartName="/ppt/ink/ink561.xml" ContentType="application/inkml+xml"/>
  <Override PartName="/ppt/ink/ink562.xml" ContentType="application/inkml+xml"/>
  <Override PartName="/ppt/ink/ink563.xml" ContentType="application/inkml+xml"/>
  <Override PartName="/ppt/ink/ink564.xml" ContentType="application/inkml+xml"/>
  <Override PartName="/ppt/ink/ink565.xml" ContentType="application/inkml+xml"/>
  <Override PartName="/ppt/ink/ink566.xml" ContentType="application/inkml+xml"/>
  <Override PartName="/ppt/ink/ink567.xml" ContentType="application/inkml+xml"/>
  <Override PartName="/ppt/ink/ink568.xml" ContentType="application/inkml+xml"/>
  <Override PartName="/ppt/ink/ink569.xml" ContentType="application/inkml+xml"/>
  <Override PartName="/ppt/ink/ink570.xml" ContentType="application/inkml+xml"/>
  <Override PartName="/ppt/ink/ink571.xml" ContentType="application/inkml+xml"/>
  <Override PartName="/ppt/ink/ink572.xml" ContentType="application/inkml+xml"/>
  <Override PartName="/ppt/ink/ink573.xml" ContentType="application/inkml+xml"/>
  <Override PartName="/ppt/ink/ink574.xml" ContentType="application/inkml+xml"/>
  <Override PartName="/ppt/ink/ink575.xml" ContentType="application/inkml+xml"/>
  <Override PartName="/ppt/ink/ink576.xml" ContentType="application/inkml+xml"/>
  <Override PartName="/ppt/ink/ink577.xml" ContentType="application/inkml+xml"/>
  <Override PartName="/ppt/ink/ink578.xml" ContentType="application/inkml+xml"/>
  <Override PartName="/ppt/ink/ink579.xml" ContentType="application/inkml+xml"/>
  <Override PartName="/ppt/ink/ink580.xml" ContentType="application/inkml+xml"/>
  <Override PartName="/ppt/ink/ink581.xml" ContentType="application/inkml+xml"/>
  <Override PartName="/ppt/ink/ink582.xml" ContentType="application/inkml+xml"/>
  <Override PartName="/ppt/ink/ink583.xml" ContentType="application/inkml+xml"/>
  <Override PartName="/ppt/ink/ink584.xml" ContentType="application/inkml+xml"/>
  <Override PartName="/ppt/ink/ink585.xml" ContentType="application/inkml+xml"/>
  <Override PartName="/ppt/ink/ink586.xml" ContentType="application/inkml+xml"/>
  <Override PartName="/ppt/ink/ink587.xml" ContentType="application/inkml+xml"/>
  <Override PartName="/ppt/ink/ink588.xml" ContentType="application/inkml+xml"/>
  <Override PartName="/ppt/ink/ink589.xml" ContentType="application/inkml+xml"/>
  <Override PartName="/ppt/ink/ink590.xml" ContentType="application/inkml+xml"/>
  <Override PartName="/ppt/ink/ink591.xml" ContentType="application/inkml+xml"/>
  <Override PartName="/ppt/ink/ink592.xml" ContentType="application/inkml+xml"/>
  <Override PartName="/ppt/ink/ink593.xml" ContentType="application/inkml+xml"/>
  <Override PartName="/ppt/ink/ink594.xml" ContentType="application/inkml+xml"/>
  <Override PartName="/ppt/ink/ink595.xml" ContentType="application/inkml+xml"/>
  <Override PartName="/ppt/ink/ink596.xml" ContentType="application/inkml+xml"/>
  <Override PartName="/ppt/ink/ink597.xml" ContentType="application/inkml+xml"/>
  <Override PartName="/ppt/ink/ink598.xml" ContentType="application/inkml+xml"/>
  <Override PartName="/ppt/ink/ink599.xml" ContentType="application/inkml+xml"/>
  <Override PartName="/ppt/ink/ink600.xml" ContentType="application/inkml+xml"/>
  <Override PartName="/ppt/ink/ink601.xml" ContentType="application/inkml+xml"/>
  <Override PartName="/ppt/ink/ink602.xml" ContentType="application/inkml+xml"/>
  <Override PartName="/ppt/ink/ink603.xml" ContentType="application/inkml+xml"/>
  <Override PartName="/ppt/ink/ink604.xml" ContentType="application/inkml+xml"/>
  <Override PartName="/ppt/ink/ink605.xml" ContentType="application/inkml+xml"/>
  <Override PartName="/ppt/ink/ink606.xml" ContentType="application/inkml+xml"/>
  <Override PartName="/ppt/ink/ink607.xml" ContentType="application/inkml+xml"/>
  <Override PartName="/ppt/ink/ink608.xml" ContentType="application/inkml+xml"/>
  <Override PartName="/ppt/ink/ink609.xml" ContentType="application/inkml+xml"/>
  <Override PartName="/ppt/ink/ink610.xml" ContentType="application/inkml+xml"/>
  <Override PartName="/ppt/ink/ink6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5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4.7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203 343 1224 0 0,'-18'-2'1986'0'0,"-11"0"421"0"0,24 3-317 0 0,13 5 1196 0 0,-6-5-3226 0 0,0 0-1 0 0,0 0 1 0 0,0 0 0 0 0,0-1 0 0 0,1 1-1 0 0,-1-1 1 0 0,0 0 0 0 0,1 1 0 0 0,-1-1-1 0 0,0 0 1 0 0,1 0 0 0 0,-1-1-1 0 0,0 1 1 0 0,0 0 0 0 0,1-1 0 0 0,-1 1-1 0 0,0-1 1 0 0,0 0 0 0 0,1 0 0 0 0,1-1-1 0 0,1-1-14 0 0,1-1 0 0 0,-1 1 0 0 0,0-1 0 0 0,0 0 0 0 0,0-1 0 0 0,-1 1 0 0 0,6-8 0 0 0,0-1 16 0 0,-1 0 0 0 0,-1 0 0 0 0,0-1 0 0 0,0 0 0 0 0,7-22 0 0 0,-14 31-19 0 0,-1 0 0 0 0,1 0 1 0 0,-1 0-1 0 0,0 0 0 0 0,0 0 0 0 0,-1 0 0 0 0,1 0 0 0 0,-1 1 0 0 0,0-1 0 0 0,-1 0 0 0 0,1 0 0 0 0,-1 1 0 0 0,0-1 0 0 0,0 1 0 0 0,0-1 0 0 0,-1 1 0 0 0,1 0 0 0 0,-1 0 0 0 0,0 0 0 0 0,0 0 0 0 0,-7-6 0 0 0,-5-5 31 0 0,0 1 0 0 0,0 1 1 0 0,-35-23-1 0 0,47 34-63 0 0,0 0 0 0 0,0 0 0 0 0,-1 0 0 0 0,1 0 0 0 0,0 1 0 0 0,-1-1 0 0 0,1 1 0 0 0,-1 0 0 0 0,0 0-1 0 0,1 1 1 0 0,-1-1 0 0 0,0 1 0 0 0,1-1 0 0 0,-1 1 0 0 0,0 1 0 0 0,1-1 0 0 0,-1 0 0 0 0,0 1 0 0 0,-4 1 0 0 0,4 0-4 0 0,-1 0 1 0 0,1 0-1 0 0,0 0 0 0 0,0 1 0 0 0,0 0 1 0 0,0 0-1 0 0,0 0 0 0 0,1 0 1 0 0,-1 1-1 0 0,1-1 0 0 0,0 1 0 0 0,-6 8 1 0 0,2 1-15 0 0,0 0 1 0 0,0 0-1 0 0,2 1 1 0 0,-1 0-1 0 0,2 0 1 0 0,0 1-1 0 0,1-1 1 0 0,-3 25-1 0 0,5 17-17 0 0,3-1-1 0 0,3 0 1 0 0,22 106-1 0 0,-9-60 30 0 0,9 75-256 0 0,-7 1 1 0 0,-9 1 0 0 0,-16 279-1 0 0,3-435 59 0 0,-7 96-442 0 0,7-40-3874 0 0,-3-83-84 0 0,1-5 2191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3.9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49 6809 0 0,'-2'-6'1960'0'0,"0"0"-1"0"0,0 0 0 0 0,1 0 1 0 0,0-1-1 0 0,-1-11 0 0 0,8 42-787 0 0,7 8-5540 0 0,1-1-3586 0 0,-8-14 3116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7.3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70 346 3361 0 0,'1'1'193'0'0,"0"0"1"0"0,0-1-1 0 0,-1 1 1 0 0,1 0-1 0 0,0 0 1 0 0,0-1-1 0 0,0 1 0 0 0,0 0 1 0 0,0-1-1 0 0,0 1 1 0 0,0-1-1 0 0,0 0 1 0 0,0 1-1 0 0,0-1 1 0 0,0 0-1 0 0,0 1 1 0 0,0-1-1 0 0,0 0 1 0 0,1 0-1 0 0,-1 0 0 0 0,0 0 1 0 0,0 0-1 0 0,0 0 1 0 0,0 0-1 0 0,0-1 1 0 0,0 1-1 0 0,0 0 1 0 0,1 0-1 0 0,0-1 1 0 0,1-1-28 0 0,-1 0 0 0 0,1 0 0 0 0,-1 0 1 0 0,0 0-1 0 0,0 0 0 0 0,0-1 0 0 0,0 1 0 0 0,0-1 1 0 0,0 1-1 0 0,2-5 0 0 0,3-7-56 0 0,0-1 1 0 0,-1 1-1 0 0,4-19 0 0 0,-3 12 240 0 0,-2-1-1 0 0,0 1 0 0 0,-2-1 1 0 0,2-39-1 0 0,-5 57-214 0 0,1 0 0 0 0,-2 0 0 0 0,1 0 0 0 0,0 0-1 0 0,-1 0 1 0 0,1 0 0 0 0,-1 0 0 0 0,0 0 0 0 0,-1 0 0 0 0,1 1 0 0 0,-1-1-1 0 0,1 0 1 0 0,-1 1 0 0 0,0-1 0 0 0,-1 1 0 0 0,1 0 0 0 0,0 0 0 0 0,-1 0-1 0 0,0 0 1 0 0,0 0 0 0 0,0 0 0 0 0,0 1 0 0 0,0-1 0 0 0,0 1 0 0 0,-1 0-1 0 0,1 0 1 0 0,-1 0 0 0 0,1 1 0 0 0,-1-1 0 0 0,0 1 0 0 0,0 0 0 0 0,0 0-1 0 0,1 0 1 0 0,-7-1 0 0 0,7 2-87 0 0,0 0-1 0 0,0 0 1 0 0,1-1-1 0 0,-1 2 1 0 0,0-1-1 0 0,0 0 1 0 0,0 1-1 0 0,0-1 1 0 0,0 1-1 0 0,0 0 1 0 0,1 0-1 0 0,-1 0 1 0 0,0 0-1 0 0,1 0 1 0 0,-1 0-1 0 0,1 1 1 0 0,-1 0-1 0 0,1-1 1 0 0,0 1-1 0 0,-1 0 1 0 0,-1 3-1 0 0,0 0-17 0 0,0 0 0 0 0,1 0 0 0 0,0 0 0 0 0,0 1 0 0 0,1-1 0 0 0,-1 1 0 0 0,1 0 0 0 0,0 0 0 0 0,-2 10 0 0 0,1 7-23 0 0,0 0 0 0 0,2 0-1 0 0,0 0 1 0 0,3 29 0 0 0,0-36 14 0 0,-1-1-1 0 0,2 0 1 0 0,0 0-1 0 0,1 0 1 0 0,0-1-1 0 0,1 1 1 0 0,1-1-1 0 0,0 0 1 0 0,12 19 0 0 0,-13-26-4 0 0,0 0 0 0 0,1 0 0 0 0,0 0 1 0 0,0-1-1 0 0,0 0 0 0 0,1 0 0 0 0,0 0 1 0 0,0-1-1 0 0,0 0 0 0 0,1-1 0 0 0,0 1 1 0 0,-1-1-1 0 0,2-1 0 0 0,-1 0 0 0 0,0 0 1 0 0,1 0-1 0 0,13 1 0 0 0,-13-2-47 0 0,1-1 0 0 0,0 0 0 0 0,0-1 0 0 0,0 0 0 0 0,-1 0 0 0 0,1-1 0 0 0,0 0 0 0 0,0-1 0 0 0,-1 0 1 0 0,1-1-1 0 0,-1 0 0 0 0,0 0 0 0 0,0-1 0 0 0,16-8 0 0 0,-20 8-320 0 0,0 0 0 0 0,0 0-1 0 0,-1 0 1 0 0,1 0 0 0 0,-1-1 0 0 0,0 1 0 0 0,0-1 0 0 0,-1 0 0 0 0,1 0 0 0 0,3-8 0 0 0,-4 7-600 0 0,-1-1-1 0 0,1 0 1 0 0,-1 0-1 0 0,-1 0 1 0 0,1-1 0 0 0,-1 1-1 0 0,0 0 1 0 0,-1-1-1 0 0,0-12 1 0 0,-2-13-3370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8.3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52 113 1264 0 0,'-2'-31'1636'0'0,"-3"-20"1733"0"0,-7 25 3733 0 0,11 26-6994 0 0,1 0 0 0 0,-1-1 0 0 0,1 1 0 0 0,0-1 0 0 0,-1 1 0 0 0,1 0 0 0 0,-1-1-1 0 0,0 1 1 0 0,1 0 0 0 0,-1 0 0 0 0,1-1 0 0 0,-1 1 0 0 0,1 0 0 0 0,-1 0 0 0 0,0 0 0 0 0,1 0 0 0 0,-1 0 0 0 0,1 0 0 0 0,-1 0 0 0 0,0 0 0 0 0,1 0 0 0 0,-1 0 0 0 0,1 0 0 0 0,-1 0 0 0 0,0 0 0 0 0,1 0 0 0 0,-1 1-1 0 0,1-1 1 0 0,-1 0 0 0 0,1 0 0 0 0,-1 1 0 0 0,1-1 0 0 0,-1 0 0 0 0,1 1 0 0 0,-1-1 0 0 0,1 1 0 0 0,-1-1 0 0 0,1 0 0 0 0,0 1 0 0 0,-1-1 0 0 0,1 1 0 0 0,0-1 0 0 0,-1 1 0 0 0,1-1 0 0 0,0 1 0 0 0,-1 0 0 0 0,1 0-1 0 0,-1 1-98 0 0,0 1 0 0 0,-1-1 0 0 0,2 0-1 0 0,-1 1 1 0 0,0-1 0 0 0,0 1-1 0 0,1-1 1 0 0,-1 1 0 0 0,1-1-1 0 0,0 5 1 0 0,5 17-28 0 0,2-1 0 0 0,0 0 0 0 0,1 0-1 0 0,2-1 1 0 0,19 35 0 0 0,9 20-6 0 0,-22-39 26 0 0,-1 0-1 0 0,-2 1 1 0 0,-1 1-1 0 0,-3 0 1 0 0,-1 1-1 0 0,-1-1 1 0 0,-3 1-1 0 0,-1 1 1 0 0,-2-1 0 0 0,-2 0-1 0 0,-7 46 1 0 0,-2-36-82 0 0,5-33-370 0 0,2 0 0 0 0,0 0 0 0 0,1 0 0 0 0,1 0 1 0 0,2 37-1 0 0,2-44-2636 0 0,0-10 656 0 0,4-19-835 0 0,1-33 537 0 0,2-92-21 0 0,-4 86 1532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8.6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418 36 960 0 0,'2'-3'323'0'0,"-1"0"0"0"0,1 1 1 0 0,0-1-1 0 0,0 0 0 0 0,0 1 0 0 0,0-1 0 0 0,0 1 0 0 0,0 0 0 0 0,1-1 0 0 0,-1 1 0 0 0,1 0 1 0 0,-1 1-1 0 0,5-3 0 0 0,-6 5-117 0 0,0 0 1 0 0,0 0-1 0 0,-1 0 0 0 0,1 0 1 0 0,0 1-1 0 0,-1-1 0 0 0,1 0 1 0 0,-1 0-1 0 0,1 1 0 0 0,-1-1 1 0 0,0 0-1 0 0,1 1 0 0 0,-1-1 1 0 0,0 1-1 0 0,0-1 0 0 0,0 0 1 0 0,0 1-1 0 0,0-1 0 0 0,0 1 1 0 0,-1-1-1 0 0,1 0 0 0 0,-1 2 1 0 0,-5 33 1123 0 0,0-12-964 0 0,-1-1 0 0 0,-1 0 0 0 0,-1 0 0 0 0,-1 0 1 0 0,-1-1-1 0 0,-1-1 0 0 0,-1 0 0 0 0,-1-1 0 0 0,-1 0 0 0 0,0-1 0 0 0,-2 0 1 0 0,0-2-1 0 0,-1 0 0 0 0,0-1 0 0 0,-1 0 0 0 0,-1-2 0 0 0,-1-1 0 0 0,0 0 1 0 0,-24 10-1 0 0,12-10-224 0 0,24-10-102 0 0,-1 0-1 0 0,1 1 1 0 0,0 0-1 0 0,0 0 1 0 0,0 1-1 0 0,0 0 1 0 0,1 1-1 0 0,0 0 1 0 0,-11 11-1 0 0,18-17-39 0 0,1 1-1 0 0,-1 0 0 0 0,1 0 1 0 0,-1 0-1 0 0,1 0 1 0 0,0 0-1 0 0,0 0 0 0 0,-1 0 1 0 0,1 0-1 0 0,0 0 1 0 0,0 0-1 0 0,0 0 0 0 0,0 0 1 0 0,0 0-1 0 0,0 0 0 0 0,1 0 1 0 0,-1 0-1 0 0,0 0 1 0 0,0 0-1 0 0,1 0 0 0 0,-1 0 1 0 0,0 0-1 0 0,1 0 1 0 0,-1-1-1 0 0,1 1 0 0 0,-1 0 1 0 0,1 0-1 0 0,0 0 1 0 0,-1-1-1 0 0,1 1 0 0 0,0 0 1 0 0,0-1-1 0 0,-1 1 1 0 0,1 0-1 0 0,0-1 0 0 0,0 1 1 0 0,0-1-1 0 0,0 1 1 0 0,0-1-1 0 0,1 1 0 0 0,45 18-38 0 0,-39-16 32 0 0,437 194-154 0 0,-352-152 125 0 0,-59-23-475 0 0,-13-3-3726 0 0,-34-37-6769 0 0,6 8 8160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9.3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 85 640 0 0,'-4'-4'729'0'0,"1"1"-1"0"0,-1-1 1 0 0,0 1-1 0 0,0 0 1 0 0,-1 0-1 0 0,1 1 1 0 0,-6-3-1 0 0,9 4-542 0 0,0 0 0 0 0,0 0 0 0 0,0 1-1 0 0,0-1 1 0 0,-1 0 0 0 0,1 1-1 0 0,0-1 1 0 0,0 1 0 0 0,0-1 0 0 0,-1 1-1 0 0,1 0 1 0 0,0 0 0 0 0,-1-1 0 0 0,1 1-1 0 0,0 0 1 0 0,0 0 0 0 0,-1 0-1 0 0,1 0 1 0 0,0 0 0 0 0,-1 1 0 0 0,1-1-1 0 0,0 0 1 0 0,0 1 0 0 0,-1-1 0 0 0,1 1-1 0 0,0-1 1 0 0,0 1 0 0 0,0-1-1 0 0,-1 1 1 0 0,1 0 0 0 0,0 0 0 0 0,-1 1-1 0 0,2 2-133 0 0,0 1 0 0 0,0 0 0 0 0,0-1 0 0 0,0 1 0 0 0,1 0 0 0 0,0-1 0 0 0,0 1 0 0 0,0-1 0 0 0,1 1 0 0 0,-1-1 0 0 0,1 0 0 0 0,0 0 0 0 0,0 1 0 0 0,4 4 0 0 0,0 3-21 0 0,11 24-61 0 0,1-1-1 0 0,25 36 1 0 0,-35-60 5 0 0,0 0 0 0 0,1 0 0 0 0,0-1-1 0 0,0 0 1 0 0,1-1 0 0 0,0 0 0 0 0,1 0 0 0 0,0-1 0 0 0,22 12-1 0 0,-30-18 24 0 0,0-1-1 0 0,0 1 0 0 0,0-1 0 0 0,1 1 0 0 0,-1-1 1 0 0,0 0-1 0 0,1-1 0 0 0,-1 1 0 0 0,1 0 0 0 0,-1-1 1 0 0,1 0-1 0 0,-1 0 0 0 0,1 0 0 0 0,-1 0 0 0 0,1 0 1 0 0,-1-1-1 0 0,1 0 0 0 0,-1 0 0 0 0,1 0 0 0 0,-1 0 0 0 0,0 0 1 0 0,0 0-1 0 0,1-1 0 0 0,-1 0 0 0 0,0 0 0 0 0,0 0 1 0 0,-1 0-1 0 0,1 0 0 0 0,0 0 0 0 0,-1-1 0 0 0,1 1 1 0 0,-1-1-1 0 0,0 0 0 0 0,0 0 0 0 0,0 1 0 0 0,0-2 1 0 0,0 1-1 0 0,-1 0 0 0 0,1 0 0 0 0,-1 0 0 0 0,2-7 0 0 0,1-4 143 0 0,0-1 0 0 0,0 0 0 0 0,-2 0 0 0 0,0 0 0 0 0,0 0 0 0 0,-1 0 0 0 0,-1 0 0 0 0,-3-24 0 0 0,1 30-9 0 0,0 0-1 0 0,0-1 0 0 0,-1 1 1 0 0,0 0-1 0 0,-1 0 1 0 0,0 0-1 0 0,0 1 1 0 0,-1-1-1 0 0,0 1 1 0 0,0 0-1 0 0,-1 1 1 0 0,0-1-1 0 0,0 1 1 0 0,-1 0-1 0 0,0 1 1 0 0,0-1-1 0 0,-1 1 1 0 0,0 1-1 0 0,0-1 1 0 0,0 2-1 0 0,0-1 1 0 0,-1 1-1 0 0,0 0 1 0 0,-13-3-1 0 0,19 6-209 0 0,1 0 0 0 0,-1 0 1 0 0,0 1-1 0 0,0 0 0 0 0,0-1 0 0 0,0 1 0 0 0,0 0 0 0 0,1 0 1 0 0,-1 1-1 0 0,0-1 0 0 0,0 1 0 0 0,0-1 0 0 0,0 1 0 0 0,1 0 1 0 0,-1 0-1 0 0,0 0 0 0 0,1 0 0 0 0,-1 1 0 0 0,0-1 0 0 0,1 1 1 0 0,0-1-1 0 0,-1 1 0 0 0,1 0 0 0 0,0 0 0 0 0,0 0 0 0 0,0 0 1 0 0,0 0-1 0 0,0 1 0 0 0,1-1 0 0 0,-1 1 0 0 0,1-1 0 0 0,0 1 1 0 0,-1-1-1 0 0,1 1 0 0 0,0 0 0 0 0,0-1 0 0 0,1 1 0 0 0,-1 0 1 0 0,1 0-1 0 0,-1 3 0 0 0,0 1-656 0 0,0 0 0 0 0,0 0 0 0 0,1 0 0 0 0,-1 0-1 0 0,2 0 1 0 0,-1 1 0 0 0,1-1 0 0 0,0 0 0 0 0,1 0 0 0 0,-1 0 0 0 0,1-1 0 0 0,1 1 0 0 0,-1 0-1 0 0,1-1 1 0 0,6 11 0 0 0,5-3-1324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9.8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 43 2048 0 0,'-1'0'125'0'0,"0"1"-1"0"0,-1-1 1 0 0,1 1 0 0 0,0-1-1 0 0,0 1 1 0 0,0 0-1 0 0,0-1 1 0 0,0 1-1 0 0,0 0 1 0 0,0 0-1 0 0,0 0 1 0 0,1 0-1 0 0,-1 0 1 0 0,0 0-1 0 0,0 0 1 0 0,1 0-1 0 0,-1 0 1 0 0,1 0-1 0 0,-1 0 1 0 0,1 1-1 0 0,-1-1 1 0 0,1 0-1 0 0,0 0 1 0 0,-1 1-1 0 0,1-1 1 0 0,0 0-1 0 0,0 0 1 0 0,0 1-1 0 0,0-1 1 0 0,0 0 0 0 0,0 0-1 0 0,1 2 1 0 0,9 45 510 0 0,-7-39-455 0 0,12 47 121 0 0,78 339 1331 0 0,-44 19-635 0 0,-49-413-977 0 0,0 0-1 0 0,0 0 0 0 0,0 0 0 0 0,1-1 0 0 0,-1 1 0 0 0,0 0 0 0 0,0 0 0 0 0,0 0 0 0 0,0 0 0 0 0,0 0 0 0 0,0-1 0 0 0,-1 1 0 0 0,1 0 0 0 0,0 0 1 0 0,0 0-1 0 0,0 0 0 0 0,-1-1 0 0 0,1 1 0 0 0,-1 0 0 0 0,1 0 0 0 0,0-1 0 0 0,-1 1 0 0 0,0 1 0 0 0,-11-14 292 0 0,-11-30-145 0 0,-3-26-173 0 0,3-1-1 0 0,3-1 1 0 0,3-1 0 0 0,3 0-1 0 0,3-1 1 0 0,-2-123-1 0 0,13 165 20 0 0,2 0-1 0 0,0 0 0 0 0,13-53 1 0 0,-11 70-3 0 0,-1 0 0 0 0,2 1 0 0 0,0 0 0 0 0,0 0 1 0 0,1 0-1 0 0,0 0 0 0 0,1 1 0 0 0,1 0 1 0 0,-1 0-1 0 0,2 1 0 0 0,10-10 0 0 0,-17 17 19 0 0,0 1-1 0 0,0 0 0 0 0,0 0 1 0 0,1 0-1 0 0,-1 0 0 0 0,1 0 1 0 0,-1 0-1 0 0,1 1 1 0 0,0-1-1 0 0,0 1 0 0 0,0-1 1 0 0,0 1-1 0 0,0 0 0 0 0,0 1 1 0 0,0-1-1 0 0,0 0 0 0 0,0 1 1 0 0,0 0-1 0 0,0-1 0 0 0,0 1 1 0 0,0 0-1 0 0,0 1 0 0 0,0-1 1 0 0,1 1-1 0 0,-1-1 0 0 0,0 1 1 0 0,0 0-1 0 0,0 0 1 0 0,-1 0-1 0 0,1 0 0 0 0,0 1 1 0 0,0-1-1 0 0,3 3 0 0 0,-2 0 138 0 0,0 0-1 0 0,0 0 1 0 0,-1 1 0 0 0,0-1-1 0 0,0 1 1 0 0,0 0 0 0 0,0 0-1 0 0,0 0 1 0 0,-1 0-1 0 0,0 0 1 0 0,0 0 0 0 0,-1 1-1 0 0,1-1 1 0 0,-1 0-1 0 0,0 1 1 0 0,-1 0 0 0 0,1 9-1 0 0,-2 0 89 0 0,0 0-1 0 0,-1 0 0 0 0,0 0 1 0 0,-1-1-1 0 0,-1 1 0 0 0,0-1 1 0 0,-10 23-1 0 0,-4-2-289 0 0,-35 56 0 0 0,36-57-2283 0 0,16-33 2076 0 0,0 0 0 0 0,1 0 0 0 0,-1 0 0 0 0,1-1 0 0 0,-1 1 0 0 0,1 0 0 0 0,0 0 0 0 0,-1 0 0 0 0,1 0 0 0 0,0 0 0 0 0,0 0 0 0 0,0 0 0 0 0,0 0 0 0 0,0 0 0 0 0,0 0 0 0 0,0 0 0 0 0,0 0 0 0 0,0 0 0 0 0,0 0 0 0 0,0 0 0 0 0,1 0 0 0 0,-1 0 0 0 0,0 0 0 0 0,1 0 0 0 0,-1 0 0 0 0,0 0 0 0 0,1 0 0 0 0,0 0 0 0 0,-1-1 0 0 0,1 1 0 0 0,-1 0 0 0 0,2 1 0 0 0,11-8-3637 0 0,-1 0 1850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0.2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 49 1240 0 0,'-18'-10'3759'0'0,"16"10"-3452"0"0,1-1 0 0 0,-1 1 0 0 0,0-1-1 0 0,0 0 1 0 0,0 0 0 0 0,1 1 0 0 0,-1-1 0 0 0,1-1 0 0 0,-1 1 0 0 0,1 0 0 0 0,-1 0 0 0 0,1 0 0 0 0,-1-1 0 0 0,1 1 0 0 0,0-1 0 0 0,0 1 0 0 0,0-1 0 0 0,0 0 0 0 0,0 1 0 0 0,0-1 0 0 0,0 0 0 0 0,1 0 0 0 0,-1 1 0 0 0,0-1 0 0 0,1 0 0 0 0,-1-4 0 0 0,19 54 1561 0 0,-4-14-1654 0 0,20 94 105 0 0,-6 2 1 0 0,16 171-1 0 0,-43-292-443 0 0,3 46-326 0 0,-9-22-2694 0 0,-2-30-1615 0 0,-3-12 1944 0 0,-9-20 131 0 0,15 23 1753 0 0,-3-3 172 0 0,2 0 114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0.5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 56 832 0 0,'-14'0'1994'0'0,"-18"-2"7715"0"0,34-3-6055 0 0,21-6-3145 0 0,2 2-257 0 0,1 2 0 0 0,0 0-1 0 0,0 2 1 0 0,0 1 0 0 0,1 0 0 0 0,-1 3-1 0 0,44 1 1 0 0,-46 2-814 0 0,1 0-1 0 0,-1 2 1 0 0,1 1-1 0 0,40 14 0 0 0,-39-8-1569 0 0,-13-3-530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3.9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10 114 408 0 0,'-3'-9'992'0'0,"1"0"0"0"0,0 0 0 0 0,1-1 0 0 0,0 1 0 0 0,1 0 0 0 0,0-12 1 0 0,0 16 89 0 0,8 58 2414 0 0,21 32-3267 0 0,-14-44 44 0 0,14 46-133 0 0,27 75 5 0 0,-45-135-103 0 0,1-1-1 0 0,1-1 1 0 0,31 44-1 0 0,-42-66-35 0 0,0-1 1 0 0,-1 1-1 0 0,1-1 1 0 0,0 0-1 0 0,1 0 1 0 0,-1 0-1 0 0,0 0 0 0 0,0 0 1 0 0,1 0-1 0 0,-1-1 1 0 0,1 1-1 0 0,0-1 0 0 0,-1 0 1 0 0,1 0-1 0 0,5 2 1 0 0,-6-3 10 0 0,0 0 0 0 0,0 0 0 0 0,1 0 0 0 0,-1 0 0 0 0,0 0 1 0 0,0-1-1 0 0,0 1 0 0 0,0-1 0 0 0,0 1 0 0 0,0-1 0 0 0,0 0 1 0 0,-1 0-1 0 0,1 0 0 0 0,0 0 0 0 0,0 0 0 0 0,0 0 0 0 0,2-2 1 0 0,1-3 37 0 0,0 1 1 0 0,0-1 0 0 0,-1 0 0 0 0,1 0 0 0 0,-1 0 0 0 0,-1-1-1 0 0,1 1 1 0 0,-1-1 0 0 0,0 0 0 0 0,-1 0 0 0 0,2-8 0 0 0,9-34 221 0 0,-2 0 0 0 0,-3-1 0 0 0,-1 0 1 0 0,-3 0-1 0 0,-2-1 0 0 0,-2 1 0 0 0,-3 0 1 0 0,-9-55-1 0 0,6 67 183 0 0,17 64-131 0 0,34 156-240 0 0,-24-92-1914 0 0,33 92-1 0 0,-31-126-2042 0 0,-2-21-1855 0 0,-11-24 2642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4.3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289 0 2529 0 0,'-4'1'416'0'0,"0"0"0"0"0,0 0 0 0 0,0 0 0 0 0,0 0 0 0 0,0 0 0 0 0,0 1 0 0 0,0 0 0 0 0,0 0 0 0 0,1 0 0 0 0,-1 0 0 0 0,1 1 0 0 0,0-1 0 0 0,-1 1 1 0 0,1 0-1 0 0,0 0 0 0 0,-3 5 0 0 0,-45 61 879 0 0,41-53-843 0 0,-6 9-139 0 0,0 2 0 0 0,-14 33 0 0 0,25-49-266 0 0,1 1 0 0 0,0 0 0 0 0,0 0 0 0 0,1 0 1 0 0,1 0-1 0 0,0 1 0 0 0,0-1 0 0 0,1 16 0 0 0,1-27-48 0 0,1 0-1 0 0,-1 1 1 0 0,0-1-1 0 0,0 1 1 0 0,1-1 0 0 0,-1 0-1 0 0,0 0 1 0 0,1 1-1 0 0,0-1 1 0 0,-1 0 0 0 0,1 0-1 0 0,0 1 1 0 0,-1-1-1 0 0,1 0 1 0 0,0 0-1 0 0,0 0 1 0 0,0 0 0 0 0,0 0-1 0 0,0 0 1 0 0,0 0-1 0 0,0-1 1 0 0,2 2 0 0 0,0 0-6 0 0,1-1 1 0 0,-1 0-1 0 0,0 0 1 0 0,1 0 0 0 0,-1 0-1 0 0,1 0 1 0 0,0-1 0 0 0,5 1-1 0 0,7-2-14 0 0,0 0-1 0 0,32-6 0 0 0,-42 6 28 0 0,62-18-70 0 0,-54 14 13 0 0,1 0 0 0 0,-1 1 0 0 0,1 1 0 0 0,-1 0 0 0 0,1 1-1 0 0,16 1 1 0 0,-30 0 60 0 0,1 1-1 0 0,-1 1 1 0 0,1-1 0 0 0,0 0-1 0 0,-1 0 1 0 0,1 1-1 0 0,-1-1 1 0 0,1 1-1 0 0,-1-1 1 0 0,1 1-1 0 0,-1 0 1 0 0,1-1 0 0 0,-1 1-1 0 0,1 0 1 0 0,-1 0-1 0 0,0 0 1 0 0,0 0-1 0 0,1 0 1 0 0,-1 0 0 0 0,0 0-1 0 0,0 1 1 0 0,0-1-1 0 0,1 3 1 0 0,-1-1 81 0 0,0-1 0 0 0,0 1 0 0 0,0 0 1 0 0,-1 0-1 0 0,1 0 0 0 0,-1 0 0 0 0,0 0 0 0 0,0 0 1 0 0,0 0-1 0 0,0 0 0 0 0,-2 6 0 0 0,-1 4 438 0 0,-1 0-1 0 0,0 0 0 0 0,-1-1 1 0 0,-10 20-1 0 0,-1-3 6 0 0,-2-2 0 0 0,-1 1-1 0 0,-2-2 1 0 0,0-1 0 0 0,-39 36 0 0 0,-2-7-512 0 0,-72 48 0 0 0,127-97-314 0 0,5-2 6 0 0,-1-1 0 0 0,0 0 0 0 0,0 1 1 0 0,0-1-1 0 0,0 0 0 0 0,-1 0 0 0 0,1 0 0 0 0,-1-1 1 0 0,1 1-1 0 0,-1-1 0 0 0,1 0 0 0 0,-6 1 0 0 0,21-27-5697 0 0,62-90-1200 0 0,-44 77 5485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4.7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25 275 2497 0 0,'1'6'329'0'0,"-1"-1"1"0"0,1 1 0 0 0,1-1 0 0 0,-1 0-1 0 0,1 0 1 0 0,0 1 0 0 0,0-1 0 0 0,0 0 0 0 0,1-1-1 0 0,0 1 1 0 0,0 0 0 0 0,5 5 0 0 0,-7-9-250 0 0,0 0 1 0 0,0 0 0 0 0,0 0-1 0 0,0 0 1 0 0,0-1 0 0 0,1 1-1 0 0,-1 0 1 0 0,0-1-1 0 0,1 1 1 0 0,-1-1 0 0 0,1 1-1 0 0,-1-1 1 0 0,0 1 0 0 0,1-1-1 0 0,-1 0 1 0 0,1 0-1 0 0,-1 0 1 0 0,1 0 0 0 0,1 0-1 0 0,0-1-27 0 0,0 1 0 0 0,-1-1 0 0 0,1 0-1 0 0,0-1 1 0 0,-1 1 0 0 0,1 0 0 0 0,-1-1 0 0 0,1 1-1 0 0,-1-1 1 0 0,0 0 0 0 0,0 0 0 0 0,0 0 0 0 0,3-3-1 0 0,5-8 36 0 0,-1 0 0 0 0,-1 0 0 0 0,0-1 0 0 0,-1 0 0 0 0,0 0 0 0 0,-1-1 0 0 0,-1 0 0 0 0,0 0 0 0 0,-1 0 0 0 0,-1 0 0 0 0,0-1 1 0 0,1-24-1 0 0,-5 33 82 0 0,0 1 1 0 0,0 1-1 0 0,-1-1 1 0 0,1 0 0 0 0,-1 0-1 0 0,0 0 1 0 0,-1 1-1 0 0,1-1 1 0 0,-1 1 0 0 0,-1 0-1 0 0,1 0 1 0 0,-1 0-1 0 0,1 0 1 0 0,-6-4 0 0 0,7 6-71 0 0,-1 0 0 0 0,1 0 0 0 0,-1 1 0 0 0,0-1 0 0 0,0 1 0 0 0,-1-1 0 0 0,1 1 0 0 0,0 0 0 0 0,-1 0 0 0 0,1 0 1 0 0,-1 1-1 0 0,1-1 0 0 0,-1 1 0 0 0,0 0 0 0 0,0 0 0 0 0,0 0 0 0 0,1 1 0 0 0,-1-1 0 0 0,0 1 0 0 0,0 0 0 0 0,0 0 0 0 0,-5 1 1 0 0,7 0-29 0 0,-1 0 0 0 0,1 1 1 0 0,0-1-1 0 0,0 0 0 0 0,0 1 1 0 0,0-1-1 0 0,1 1 1 0 0,-1 0-1 0 0,0 0 0 0 0,1 0 1 0 0,-1-1-1 0 0,1 1 1 0 0,0 1-1 0 0,-1-1 0 0 0,1 0 1 0 0,0 0-1 0 0,0 0 0 0 0,-1 5 1 0 0,-12 50 699 0 0,11-44-630 0 0,-5 28-34 0 0,1 0 0 0 0,2 0 0 0 0,2 1-1 0 0,2-1 1 0 0,1 1 0 0 0,3-1-1 0 0,1 1 1 0 0,10 40 0 0 0,-13-77-104 0 0,0 0-1 0 0,1 0 1 0 0,0 0-1 0 0,0-1 1 0 0,0 1-1 0 0,0-1 1 0 0,1 1 0 0 0,-1-1-1 0 0,1 0 1 0 0,0 0-1 0 0,1 0 1 0 0,-1 0 0 0 0,1-1-1 0 0,-1 1 1 0 0,6 2-1 0 0,-7-4-34 0 0,0-1-1 0 0,1-1 1 0 0,-1 1-1 0 0,0 0 1 0 0,0 0-1 0 0,1-1 1 0 0,-1 1-1 0 0,1-1 1 0 0,-1 0-1 0 0,0 0 1 0 0,1 0-1 0 0,-1 0 1 0 0,1 0-1 0 0,-1-1 1 0 0,0 1-1 0 0,1-1 1 0 0,-1 1-1 0 0,0-1 1 0 0,1 0-1 0 0,-1 0 1 0 0,0 0-1 0 0,0 0 1 0 0,0 0-1 0 0,0 0 1 0 0,0-1-1 0 0,0 1 1 0 0,0-1-1 0 0,0 1 1 0 0,-1-1-1 0 0,1 0 1 0 0,0 0-1 0 0,-1 0 1 0 0,2-3-1 0 0,6-7-785 0 0,-1-1-1 0 0,0 0 1 0 0,0-1-1 0 0,-2 1 1 0 0,10-30 0 0 0,17-31-5314 0 0,-13 51 2149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4.2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135 0 7082 0 0,'-4'0'1081'0'0,"-70"6"8369"0"0,71-6-9359 0 0,0 0 0 0 0,0 1 1 0 0,0-1-1 0 0,0 1 0 0 0,1 0 0 0 0,-1 0 1 0 0,0 0-1 0 0,0 1 0 0 0,1-1 0 0 0,-1 0 1 0 0,1 1-1 0 0,-1 0 0 0 0,1 0 0 0 0,0 0 1 0 0,-1 0-1 0 0,1 0 0 0 0,0 0 0 0 0,0 0 0 0 0,1 1 1 0 0,-1-1-1 0 0,-2 5 0 0 0,4-6-194 0 0,-1 0-1 0 0,1-1 0 0 0,0 1 1 0 0,0-1-1 0 0,0 1 1 0 0,0-1-1 0 0,0 1 1 0 0,1-1-1 0 0,-1 1 0 0 0,0-1 1 0 0,0 1-1 0 0,0-1 1 0 0,0 1-1 0 0,0 0 1 0 0,1-1-1 0 0,-1 0 0 0 0,0 1 1 0 0,1-1-1 0 0,-1 1 1 0 0,0-1-1 0 0,1 1 0 0 0,-1-1 1 0 0,0 1-1 0 0,1-1 1 0 0,-1 0-1 0 0,1 1 1 0 0,-1-1-1 0 0,1 0 0 0 0,-1 0 1 0 0,1 1-1 0 0,-1-1 1 0 0,1 0-1 0 0,-1 0 1 0 0,1 0-1 0 0,-1 1 0 0 0,1-1 1 0 0,-1 0-1 0 0,1 0 1 0 0,-1 0-1 0 0,1 0 1 0 0,-1 0-1 0 0,1 0 0 0 0,0 0 1 0 0,-1 0-1 0 0,1 0 1 0 0,-1-1-1 0 0,1 1 1 0 0,-1 0-1 0 0,1 0 0 0 0,0-1 1 0 0,30-6-7755 0 0,-14-1 3482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5.3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67 94 1472 0 0,'-57'4'6807'0'0,"48"-3"-2818"0"0,38-4-2514 0 0,51-9-365 0 0,108-30 1 0 0,-7 1-2941 0 0,-169 41-621 0 0,-12 4-1043 0 0,-15 11-2331 0 0,8-10 5515 0 0,-4 7-1384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6.3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 16 1728 0 0,'-12'-15'4002'0'0,"13"29"614"0"0,3 17-3488 0 0,-4-30-1117 0 0,9 270 2803 0 0,9 138-2701 0 0,-17-398-336 0 0,0 1-594 0 0,-1 1 0 0 0,0-1 0 0 0,0 0 1 0 0,-4 17-1 0 0,5-40-3512 0 0,-5-11 2254 0 0,-1-3 836 0 0,8 0-575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6.6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 9 3161 0 0,'0'-1'115'0'0,"-1"0"0"0"0,1 1 0 0 0,-1-1 0 0 0,0 1 0 0 0,1-1 0 0 0,-1 1 0 0 0,0-1 0 0 0,1 1-1 0 0,-1-1 1 0 0,0 1 0 0 0,1-1 0 0 0,-1 1 0 0 0,0 0 0 0 0,0 0 0 0 0,0-1 0 0 0,1 1 0 0 0,-1 0 0 0 0,0 0 0 0 0,0 0 0 0 0,0 0 0 0 0,0 0 0 0 0,1 0 0 0 0,-1 0 0 0 0,0 0 0 0 0,0 0 0 0 0,0 0 0 0 0,0 1 0 0 0,1-1 0 0 0,-1 0 0 0 0,0 0 0 0 0,0 1 0 0 0,1-1 0 0 0,-1 1 0 0 0,0-1 0 0 0,1 1 0 0 0,-1-1 0 0 0,0 1 0 0 0,1-1 0 0 0,-1 1 0 0 0,0-1 0 0 0,1 1 0 0 0,-1 0 0 0 0,1-1 0 0 0,-1 1 0 0 0,1 0 0 0 0,0 0 0 0 0,-1-1 0 0 0,1 1 0 0 0,0 0 0 0 0,-1 0 0 0 0,1-1 0 0 0,0 1 0 0 0,0 0 0 0 0,0 0-1 0 0,0 0 1 0 0,0 0 0 0 0,0-1 0 0 0,0 1 0 0 0,0 0 0 0 0,0 0 0 0 0,0 0 0 0 0,0 0 0 0 0,1 0 0 0 0,7 69 266 0 0,-6-58-41 0 0,18 150 958 0 0,-3 314 0 0 0,-17-460-1164 0 0,-1 0-1 0 0,0-1 0 0 0,-2 0 0 0 0,0 1 0 0 0,0-1 1 0 0,-1 0-1 0 0,-1-1 0 0 0,-12 25 0 0 0,17-39-134 0 0,-1 1 0 0 0,1-1-1 0 0,0 0 1 0 0,-1 1 0 0 0,1-1 0 0 0,0 1-1 0 0,0-1 1 0 0,-1 1 0 0 0,1-1 0 0 0,0 1-1 0 0,0-1 1 0 0,-1 1 0 0 0,1-1 0 0 0,0 1-1 0 0,0-1 1 0 0,0 1 0 0 0,0-1 0 0 0,0 1-1 0 0,0-1 1 0 0,0 1 0 0 0,0-1 0 0 0,0 1-1 0 0,0-1 1 0 0,0 1 0 0 0,0-1 0 0 0,0 1-1 0 0,1-1 1 0 0,-1 1 0 0 0,0-1 0 0 0,0 1-1 0 0,1-1 1 0 0,-1 1 0 0 0,0-1 0 0 0,0 1-1 0 0,1-1 1 0 0,-1 0 0 0 0,0 1 0 0 0,1-1-1 0 0,-1 1 1 0 0,1-1 0 0 0,-1 0 0 0 0,1 1-1 0 0,-1-1 1 0 0,0 0 0 0 0,1 0 0 0 0,-1 1-1 0 0,1-1 1 0 0,-1 0 0 0 0,1 0 0 0 0,0 0-1 0 0,1 0-5 0 0,-1 0-1 0 0,0 0 0 0 0,1 0 1 0 0,-1 0-1 0 0,0-1 0 0 0,1 1 0 0 0,-1 0 1 0 0,0-1-1 0 0,0 1 0 0 0,1-1 1 0 0,-1 0-1 0 0,0 1 0 0 0,0-1 0 0 0,0 0 1 0 0,0 0-1 0 0,0 0 0 0 0,0 0 1 0 0,0 1-1 0 0,0-1 0 0 0,0 0 1 0 0,1-2-1 0 0,9-18-31 0 0,0-1 0 0 0,-1 0 0 0 0,7-24 0 0 0,-7 19 6 0 0,22-45 0 0 0,-15 39 12 0 0,27-43 48 0 0,-41 71-33 0 0,1 0 0 0 0,0 0 0 0 0,0 1 0 0 0,0 0 0 0 0,0-1 0 0 0,1 1 0 0 0,0 1 1 0 0,0-1-1 0 0,0 1 0 0 0,0-1 0 0 0,8-2 0 0 0,-10 5 5 0 0,0 0-1 0 0,-1 1 1 0 0,1 0 0 0 0,0-1-1 0 0,0 1 1 0 0,-1 0 0 0 0,1 0-1 0 0,0 0 1 0 0,0 1-1 0 0,0-1 1 0 0,-1 1 0 0 0,1-1-1 0 0,0 1 1 0 0,-1 0 0 0 0,1 0-1 0 0,0 0 1 0 0,-1 1 0 0 0,1-1-1 0 0,-1 1 1 0 0,0-1-1 0 0,0 1 1 0 0,1 0 0 0 0,-1-1-1 0 0,0 1 1 0 0,0 0 0 0 0,-1 1-1 0 0,1-1 1 0 0,0 0 0 0 0,-1 0-1 0 0,1 1 1 0 0,1 3-1 0 0,6 9 62 0 0,-1 1 0 0 0,-1 0 0 0 0,9 28-1 0 0,-14-37-21 0 0,15 46 199 0 0,-12-33-169 0 0,1-1 0 0 0,0 0 0 0 0,1 0 0 0 0,2-1 0 0 0,0 0 0 0 0,15 24 0 0 0,-23-40-66 0 0,0-1 0 0 0,1 1 0 0 0,-1-1 0 0 0,0 1 0 0 0,0-1 0 0 0,1 1 0 0 0,-1-1 0 0 0,1 0 0 0 0,-1 0 0 0 0,1 0 0 0 0,0 0 0 0 0,-1 0 0 0 0,1 0 1 0 0,0 0-1 0 0,0 0 0 0 0,-1 0 0 0 0,1-1 0 0 0,0 1 0 0 0,0-1 0 0 0,0 0 0 0 0,0 1 0 0 0,3-1 0 0 0,-3-1-1 0 0,0 1 0 0 0,0-1 0 0 0,0 0 0 0 0,0 0 0 0 0,0 0 0 0 0,-1 0-1 0 0,1 0 1 0 0,0-1 0 0 0,0 1 0 0 0,-1 0 0 0 0,1-1 0 0 0,0 1 0 0 0,-1-1 0 0 0,0 0 0 0 0,1 0 0 0 0,1-3 0 0 0,5-9-15 0 0,-1-1 0 0 0,0-1 0 0 0,-1 1 0 0 0,5-19 1 0 0,-8 22-13 0 0,-1 8 18 0 0,11-39-173 0 0,11-52 0 0 0,-22 84 177 0 0,0 0-1 0 0,-1-1 1 0 0,0 1-1 0 0,-1-1 1 0 0,0 1-1 0 0,0-1 1 0 0,-2 1-1 0 0,1 0 1 0 0,-1 0-1 0 0,-5-15 1 0 0,7 25 15 0 0,-1 0-1 0 0,1 1 1 0 0,0-1-1 0 0,0 1 1 0 0,0-1 0 0 0,0 0-1 0 0,-1 1 1 0 0,1-1 0 0 0,0 1-1 0 0,-1-1 1 0 0,1 1 0 0 0,0-1-1 0 0,-1 1 1 0 0,1-1 0 0 0,0 1-1 0 0,-1-1 1 0 0,1 1 0 0 0,-1-1-1 0 0,1 1 1 0 0,-1 0-1 0 0,1-1 1 0 0,-1 1 0 0 0,0 0-1 0 0,1 0 1 0 0,-1-1 0 0 0,1 1-1 0 0,-1 0 1 0 0,1 0 0 0 0,-1 0-1 0 0,0 0 1 0 0,1 0 0 0 0,-1 0-1 0 0,0 0 1 0 0,1 0 0 0 0,-2 0-1 0 0,-16 18 559 0 0,-11 38 530 0 0,28-52-1026 0 0,-8 16 70 0 0,2 1-1 0 0,0 0 1 0 0,2 0 0 0 0,0 1-1 0 0,2 0 1 0 0,0 0-1 0 0,1 0 1 0 0,2 41 0 0 0,1-53-165 0 0,0 0 0 0 0,0 0 0 0 0,1 0 0 0 0,0-1 0 0 0,1 1 0 0 0,0 0 0 0 0,0-1 0 0 0,1 0 0 0 0,0 0 1 0 0,1 0-1 0 0,0 0 0 0 0,1-1 0 0 0,-1 0 0 0 0,2 0 0 0 0,-1 0 0 0 0,1-1 0 0 0,0 0 0 0 0,0 0 1 0 0,1 0-1 0 0,0-1 0 0 0,15 8 0 0 0,-20-12-180 0 0,0 0 1 0 0,0-1-1 0 0,0 1 0 0 0,0-1 0 0 0,0 0 1 0 0,1 0-1 0 0,-1 0 0 0 0,0 0 1 0 0,1-1-1 0 0,-1 1 0 0 0,1-1 1 0 0,-1 0-1 0 0,0 0 0 0 0,1 0 1 0 0,-1-1-1 0 0,1 1 0 0 0,-1-1 1 0 0,0 0-1 0 0,1 0 0 0 0,-1 0 1 0 0,0 0-1 0 0,0 0 0 0 0,0-1 1 0 0,6-3-1 0 0,-4 1-467 0 0,-1 0 0 0 0,1-1 0 0 0,-1 1 0 0 0,0-1 0 0 0,0 0 0 0 0,-1-1 0 0 0,1 1 0 0 0,-1 0 0 0 0,0-1 0 0 0,-1 0 0 0 0,1 0 0 0 0,2-9 0 0 0,7-21-2544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04.5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189 61 832 0 0,'-4'-5'691'0'0,"-1"-1"1"0"0,0 1-1 0 0,0 1 0 0 0,-1-1 0 0 0,1 1 1 0 0,-1 0-1 0 0,0 0 0 0 0,0 1 0 0 0,0-1 1 0 0,0 1-1 0 0,-13-4 0 0 0,14 6-315 0 0,1-1 1 0 0,-1 1-1 0 0,0 0 0 0 0,0 1 1 0 0,0-1-1 0 0,0 1 0 0 0,0 0 1 0 0,0 0-1 0 0,0 0 0 0 0,0 1 1 0 0,0-1-1 0 0,0 1 0 0 0,0 1 0 0 0,0-1 1 0 0,1 1-1 0 0,-1-1 0 0 0,-6 5 1 0 0,9-5-337 0 0,1 1 1 0 0,0-1-1 0 0,-1 1 0 0 0,1-1 1 0 0,0 1-1 0 0,0 0 0 0 0,0 0 1 0 0,0-1-1 0 0,0 1 1 0 0,0 0-1 0 0,1 0 0 0 0,-1 0 1 0 0,1 0-1 0 0,-1 0 1 0 0,1 0-1 0 0,0 0 0 0 0,0 0 1 0 0,0 0-1 0 0,0 0 1 0 0,0 0-1 0 0,0 0 0 0 0,0 0 1 0 0,1 0-1 0 0,-1 0 1 0 0,1 0-1 0 0,-1 0 0 0 0,2 2 1 0 0,25 64-45 0 0,-19-49 77 0 0,80 228-10 0 0,-7-14-1446 0 0,-77-225 1185 0 0,32 74-1807 0 0,-33-77 1624 0 0,0 1 1 0 0,0-1-1 0 0,1 0 0 0 0,-1 0 0 0 0,1 0 0 0 0,0-1 1 0 0,1 1-1 0 0,-1-1 0 0 0,1 0 0 0 0,0 0 0 0 0,8 5 1 0 0,-12-9 302 0 0,-1 1-1 0 0,1-1 1 0 0,-1 0 0 0 0,1 1 0 0 0,-1-1 0 0 0,1 0 0 0 0,0 0 0 0 0,-1 0 0 0 0,1 0 0 0 0,-1 0 0 0 0,1 1 0 0 0,0-1 0 0 0,-1 0 0 0 0,1 0-1 0 0,-1-1 1 0 0,1 1 0 0 0,0 0 0 0 0,-1 0 0 0 0,1 0 0 0 0,-1 0 0 0 0,1 0 0 0 0,0-1 0 0 0,-1 1 0 0 0,1 0 0 0 0,-1 0 0 0 0,1-1 0 0 0,-1 1-1 0 0,1 0 1 0 0,-1-1 0 0 0,1 1 0 0 0,0-1 0 0 0,6-22-1233 0 0,-9-27-185 0 0,-17-31-903 0 0,8 39 1231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04.9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65 463 1136 0 0,'-15'-23'932'0'0,"9"14"-495"0"0,0 0-1 0 0,0 0 1 0 0,1-1-1 0 0,0 1 1 0 0,1-1-1 0 0,0 0 1 0 0,0-1-1 0 0,1 1 1 0 0,-3-17-1 0 0,6 26-368 0 0,0 1 0 0 0,0-1 0 0 0,0 1 0 0 0,0-1 0 0 0,0 1 0 0 0,0-1 0 0 0,0 1 0 0 0,0-1-1 0 0,0 1 1 0 0,0 0 0 0 0,0-1 0 0 0,0 1 0 0 0,0-1 0 0 0,0 1 0 0 0,0-1 0 0 0,1 1 0 0 0,-1-1 0 0 0,0 1-1 0 0,0 0 1 0 0,1-1 0 0 0,-1 1 0 0 0,0-1 0 0 0,0 1 0 0 0,1 0 0 0 0,-1-1 0 0 0,0 1 0 0 0,1 0-1 0 0,-1-1 1 0 0,1 1 0 0 0,-1 0 0 0 0,0 0 0 0 0,1-1 0 0 0,0 1 0 0 0,17 3 1270 0 0,22 21-83 0 0,-36-21-1064 0 0,55 39 394 0 0,-2 2-1 0 0,-1 3 0 0 0,63 71 0 0 0,-117-116-577 0 0,13 14 70 0 0,1 1 1 0 0,1-2-1 0 0,0 0 1 0 0,36 23-1 0 0,-49-35-58 0 0,-1-1 1 0 0,1 0-1 0 0,0 0 1 0 0,0 0-1 0 0,0-1 0 0 0,0 1 1 0 0,1-1-1 0 0,-1 0 1 0 0,0 0-1 0 0,0-1 1 0 0,1 1-1 0 0,-1-1 0 0 0,1 0 1 0 0,-1 0-1 0 0,0 0 1 0 0,1-1-1 0 0,-1 1 1 0 0,0-1-1 0 0,1 0 0 0 0,-1-1 1 0 0,0 1-1 0 0,0-1 1 0 0,0 1-1 0 0,0-1 0 0 0,0 0 1 0 0,-1-1-1 0 0,1 1 1 0 0,0-1-1 0 0,-1 1 1 0 0,0-1-1 0 0,0 0 0 0 0,5-6 1 0 0,3-5 37 0 0,-1-1 0 0 0,-1 0 0 0 0,-1 0 0 0 0,0-1 0 0 0,0 0 0 0 0,-2 0 0 0 0,0-1 0 0 0,-1 0 0 0 0,5-26 0 0 0,1-23 72 0 0,2-71 0 0 0,-3-132 1403 0 0,-10 269-1509 0 0,0-1-1 0 0,0 0 1 0 0,0 1-1 0 0,0-1 1 0 0,0 0 0 0 0,0 0-1 0 0,0 1 1 0 0,0-1-1 0 0,0 0 1 0 0,0 1-1 0 0,0-1 1 0 0,0 0-1 0 0,0 1 1 0 0,1-1-1 0 0,-1 0 1 0 0,0 1-1 0 0,1-1 1 0 0,-1 1-1 0 0,0-1 1 0 0,1 0 0 0 0,-1 1-1 0 0,1-1 1 0 0,-1 1-1 0 0,1-1 1 0 0,-1 1-1 0 0,1-1 1 0 0,-1 1-1 0 0,1 0 1 0 0,-1-1-1 0 0,1 1 1 0 0,0-1-1 0 0,-1 1 1 0 0,2-1-1 0 0,0 2 7 0 0,-1-1 0 0 0,1 1 1 0 0,-1 0-1 0 0,0-1 0 0 0,1 1 0 0 0,-1 0 0 0 0,1 0 0 0 0,-1 0 0 0 0,0-1 0 0 0,0 2 0 0 0,0-1 0 0 0,1 0 0 0 0,0 2 0 0 0,32 44 372 0 0,-4 19-1 0 0,28 88 0 0 0,-5-11-318 0 0,-40-108-513 0 0,13 60 0 0 0,-4-11-2516 0 0,-16-67 459 0 0,0 1 0 0 0,14 25 1 0 0,-20-43 2336 0 0,0 1 0 0 0,0 0-1 0 0,1-1 1 0 0,-1 1 0 0 0,1 0 0 0 0,-1-1 0 0 0,1 1 0 0 0,-1 0-1 0 0,1-1 1 0 0,-1 1 0 0 0,1-1 0 0 0,-1 1 0 0 0,1-1 0 0 0,0 1 0 0 0,-1-1-1 0 0,1 0 1 0 0,0 1 0 0 0,-1-1 0 0 0,1 0 0 0 0,0 0 0 0 0,0 1-1 0 0,-1-1 1 0 0,1 0 0 0 0,0 0 0 0 0,0 0 0 0 0,0 0 0 0 0,-1 0 0 0 0,1 0-1 0 0,0 0 1 0 0,0 0 0 0 0,-1 0 0 0 0,2 0 0 0 0,2 0-513 0 0,15 2-1270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05.3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129 1 3641 0 0,'-5'-1'753'0'0,"0"1"1"0"0,0 1 0 0 0,-1-1-1 0 0,1 1 1 0 0,0-1-1 0 0,0 1 1 0 0,0 1-1 0 0,0-1 1 0 0,0 1 0 0 0,1 0-1 0 0,-1 0 1 0 0,-5 3-1 0 0,7-2-508 0 0,0 0-1 0 0,-1 0 0 0 0,1 0 0 0 0,1 1 1 0 0,-1-1-1 0 0,0 1 0 0 0,1 0 0 0 0,0 0 1 0 0,0 0-1 0 0,0 0 0 0 0,0 0 0 0 0,1 0 1 0 0,-3 8-1 0 0,-2 12 20 0 0,0 0 1 0 0,2 1 0 0 0,1-1-1 0 0,1 1 1 0 0,0 0-1 0 0,2-1 1 0 0,1 1-1 0 0,2 0 1 0 0,7 36 0 0 0,-7-47-246 0 0,1 0 0 0 0,0 1 0 0 0,1-2 0 0 0,1 1 0 0 0,1-1 0 0 0,-1 0 0 0 0,2 0 0 0 0,0-1 0 0 0,0 0 0 0 0,1 0 0 0 0,1-1 0 0 0,0 0 0 0 0,0-1 0 0 0,1 0 0 0 0,1 0 0 0 0,-1-2 1 0 0,15 9-1 0 0,-14-10-69 0 0,0 0 0 0 0,1-1 0 0 0,-1-1 1 0 0,1 0-1 0 0,0-1 0 0 0,1 0 1 0 0,-1-1-1 0 0,1-1 0 0 0,-1 0 0 0 0,22 0 1 0 0,-27-2-6 0 0,0-1 0 0 0,0 0 0 0 0,0-1 1 0 0,0 1-1 0 0,0-2 0 0 0,0 1 1 0 0,-1-1-1 0 0,1 0 0 0 0,-1-1 0 0 0,0 1 1 0 0,0-2-1 0 0,0 1 0 0 0,0-1 0 0 0,-1 0 1 0 0,0 0-1 0 0,0 0 0 0 0,0-1 0 0 0,0 0 1 0 0,4-8-1 0 0,0-1 1 0 0,0 0 1 0 0,-1-1-1 0 0,-1 0 1 0 0,0 0-1 0 0,-2-1 1 0 0,0 0-1 0 0,8-33 1 0 0,-9 24 44 0 0,-1 0 0 0 0,-2-1 0 0 0,0 1 1 0 0,-4-45-1 0 0,2 63 134 0 0,-1 0 0 0 0,-1 0 0 0 0,0 1 0 0 0,0-1 0 0 0,0 1 0 0 0,-1 0 0 0 0,0 0 0 0 0,0 0 0 0 0,-1 0 0 0 0,0 0 0 0 0,0 0 1 0 0,-1 1-1 0 0,1 0 0 0 0,-10-9 0 0 0,5 7 153 0 0,-1 0 1 0 0,0 0 0 0 0,0 1-1 0 0,0 1 1 0 0,-1 0 0 0 0,0 0 0 0 0,0 1-1 0 0,-21-6 1 0 0,14 5-103 0 0,0 2-1 0 0,0 0 1 0 0,-1 1 0 0 0,0 1-1 0 0,1 1 1 0 0,-1 0 0 0 0,0 1-1 0 0,0 2 1 0 0,1 0 0 0 0,-1 0 0 0 0,1 2-1 0 0,-21 6 1 0 0,32-7-193 0 0,1 0-1 0 0,0 0 1 0 0,0 0 0 0 0,0 1-1 0 0,0 0 1 0 0,0 0 0 0 0,1 0 0 0 0,0 1-1 0 0,0 0 1 0 0,0 0 0 0 0,0 0-1 0 0,1 1 1 0 0,0-1 0 0 0,0 1-1 0 0,0 0 1 0 0,1 0 0 0 0,0 1 0 0 0,0-1-1 0 0,1 1 1 0 0,-3 9 0 0 0,3-7-595 0 0,0 0 0 0 0,1 1 0 0 0,0-1 1 0 0,0 1-1 0 0,1-1 0 0 0,1 13 0 0 0,0-12-1535 0 0,1 1 0 0 0,0-1 0 0 0,1 0-1 0 0,0 0 1 0 0,8 17 0 0 0,0-9-2924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0.8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160 494 32 0 0,'-10'-2'256'0'0,"-66"-8"3495"0"0,67 9-2360 0 0,1 1 1 0 0,-1 0 0 0 0,1 0 0 0 0,-1 1 0 0 0,1 0 0 0 0,-14 3 0 0 0,22-4-1342 0 0,0 0 0 0 0,0 0 1 0 0,1 0-1 0 0,-1 0 0 0 0,0 0 1 0 0,0 1-1 0 0,1-1 1 0 0,-1 0-1 0 0,0 0 0 0 0,0 0 1 0 0,1 0-1 0 0,-1 0 1 0 0,0 0-1 0 0,0 1 0 0 0,0-1 1 0 0,1 0-1 0 0,-1 0 0 0 0,0 0 1 0 0,0 0-1 0 0,0 1 1 0 0,0-1-1 0 0,1 0 0 0 0,-1 0 1 0 0,0 1-1 0 0,0-1 0 0 0,0 0 1 0 0,0 0-1 0 0,0 1 1 0 0,0-1-1 0 0,0 0 0 0 0,0 0 1 0 0,0 1-1 0 0,0-1 0 0 0,0 0 1 0 0,0 0-1 0 0,0 1 1 0 0,0-1-1 0 0,0 0 0 0 0,0 0 1 0 0,0 1-1 0 0,0-1 0 0 0,0 0 1 0 0,0 0-1 0 0,0 1 1 0 0,0-1-1 0 0,-1 0 0 0 0,1 0 1 0 0,0 0-1 0 0,0 1 0 0 0,0-1 1 0 0,0 0-1 0 0,0 0 1 0 0,-1 0-1 0 0,1 1 0 0 0,0-1 1 0 0,0 0-1 0 0,0 0 0 0 0,-1 0 1 0 0,1 0-1 0 0,0 0 1 0 0,0 0-1 0 0,-1 1 0 0 0,1-1 1 0 0,22 6 1040 0 0,-9-10-889 0 0,-1 1 0 0 0,1-2-1 0 0,-1 1 1 0 0,0-2 0 0 0,0 0 0 0 0,-1 0-1 0 0,14-10 1 0 0,10-5 50 0 0,222-137 739 0 0,-170 99-1329 0 0,3 4 0 0 0,166-73 0 0 0,-230 116-486 0 0,-21 8 4 0 0,1 1 0 0 0,0 0 0 0 0,0 1-1 0 0,0 0 1 0 0,1 0 0 0 0,-1 0 0 0 0,10-1 0 0 0,-23 27-7050 0 0,1-13 6466 0 0,3 12-477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1.7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 33 80 0 0,'0'-25'5379'0'0,"-5"17"-2535"0"0,-8 25 294 0 0,11-12-2446 0 0,0-2-397 0 0,1 0 0 0 0,-1 0-1 0 0,1-1 1 0 0,0 1 0 0 0,0 0 0 0 0,0 0 0 0 0,0 1 0 0 0,1-1 0 0 0,-1 0 0 0 0,1 0 0 0 0,-1 0 0 0 0,1 0-1 0 0,1 1 1 0 0,-1-1 0 0 0,0 0 0 0 0,1 0 0 0 0,-1 0 0 0 0,2 4 0 0 0,1 32 574 0 0,-4-33-821 0 0,1 1-1 0 0,1 0 1 0 0,0-1-1 0 0,-1 1 0 0 0,2-1 1 0 0,-1 1-1 0 0,1-1 1 0 0,0 0-1 0 0,0 0 0 0 0,4 7 1 0 0,58 118 248 0 0,26 46-278 0 0,4-36-135 0 0,53 94 250 0 0,-142-224-71 0 0,0-1-1 0 0,-2 1 0 0 0,1 0 1 0 0,-1 0-1 0 0,-1 0 0 0 0,0 1 0 0 0,0-1 1 0 0,-1 0-1 0 0,-1 1 0 0 0,-1 17 0 0 0,1-10 26 0 0,9 9 43 0 0,-9-28-174 0 0,1 1 0 0 0,-1 0 0 0 0,0 0 0 0 0,1 0 0 0 0,-1-1 0 0 0,0 1 0 0 0,1 0 0 0 0,-1-1 0 0 0,1 1 0 0 0,-1 0 0 0 0,1-1 1 0 0,-1 1-1 0 0,1 0 0 0 0,0-1 0 0 0,-1 1 0 0 0,1-1 0 0 0,0 1 0 0 0,-1-1 0 0 0,1 0 0 0 0,0 1 0 0 0,-1-1 0 0 0,1 0 0 0 0,0 1 0 0 0,0-1 0 0 0,0 0 0 0 0,-1 0 0 0 0,1 0 0 0 0,0 1 0 0 0,0-1 0 0 0,0 0 0 0 0,0 0 0 0 0,0-1 0 0 0,0 1-175 0 0,-1 0-1 0 0,0-1 1 0 0,0 1-1 0 0,0-1 1 0 0,0 1-1 0 0,1-1 1 0 0,-1 1-1 0 0,0-1 1 0 0,0 1 0 0 0,0-1-1 0 0,0 1 1 0 0,0-1-1 0 0,0 0 1 0 0,0 1-1 0 0,-1-1 1 0 0,1 1-1 0 0,0-1 1 0 0,0 1-1 0 0,0-1 1 0 0,0 1-1 0 0,-1 0 1 0 0,1-1-1 0 0,0 1 1 0 0,0-1-1 0 0,-1 1 1 0 0,1-1-1 0 0,0 1 1 0 0,-1 0-1 0 0,1-1 1 0 0,-1 0-1 0 0,-13-16-4658 0 0,13 16 4246 0 0,-9-10-3791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3.6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37 328 1128 0 0,'31'25'6322'0'0,"4"18"-3861"0"0,41 66-2912 0 0,-35-47 981 0 0,79 98-417 0 0,-198-248-2966 0 0,31 27 2233 0 0,12 13 643 0 0,-70-71 0 0 0,103 118-25 0 0,-8-9 145 0 0,-1-1-1 0 0,1 0 0 0 0,1 0 0 0 0,-14-22 0 0 0,22 32-109 0 0,0-1 1 0 0,0 1-1 0 0,0-1 0 0 0,0 1 0 0 0,0-1 0 0 0,1 0 0 0 0,-1 0 0 0 0,0 1 1 0 0,1-1-1 0 0,0 0 0 0 0,-1 0 0 0 0,1 0 0 0 0,0 0 0 0 0,0 1 1 0 0,0-1-1 0 0,0 0 0 0 0,0 0 0 0 0,0 0 0 0 0,1 0 0 0 0,-1 0 0 0 0,1 1 1 0 0,-1-1-1 0 0,1 0 0 0 0,0 0 0 0 0,-1 1 0 0 0,1-1 0 0 0,0 1 1 0 0,0-1-1 0 0,0 0 0 0 0,1 1 0 0 0,-1 0 0 0 0,0-1 0 0 0,0 1 0 0 0,1 0 1 0 0,-1 0-1 0 0,1-1 0 0 0,-1 1 0 0 0,1 0 0 0 0,-1 0 0 0 0,1 1 1 0 0,0-1-1 0 0,0 0 0 0 0,-1 1 0 0 0,1-1 0 0 0,0 1 0 0 0,0-1 0 0 0,2 1 1 0 0,3-3 57 0 0,0 1 0 0 0,1 1 0 0 0,0-1 0 0 0,-1 1 0 0 0,1 1 0 0 0,-1-1 0 0 0,1 1 0 0 0,0 1 0 0 0,-1-1 1 0 0,1 1-1 0 0,-1 1 0 0 0,1-1 0 0 0,-1 1 0 0 0,1 1 0 0 0,-1-1 0 0 0,0 1 0 0 0,0 1 0 0 0,0-1 1 0 0,8 7-1 0 0,6 6 181 0 0,0 1 0 0 0,-2 1 1 0 0,0 0-1 0 0,21 29 1 0 0,-19-22 246 0 0,40 35 1 0 0,-59-58-439 0 0,0 0 0 0 0,0-1 0 0 0,0 1 0 0 0,0-1 0 0 0,0 1 0 0 0,1-1 0 0 0,-1 0 0 0 0,0 0 0 0 0,1 0 0 0 0,3 1 0 0 0,-5-2-21 0 0,-1 0-1 0 0,1 0 0 0 0,0 0 0 0 0,-1 0 0 0 0,1 0 0 0 0,0 0 0 0 0,0 0 1 0 0,-1 0-1 0 0,1-1 0 0 0,0 1 0 0 0,-1 0 0 0 0,1 0 0 0 0,0-1 1 0 0,-1 1-1 0 0,1 0 0 0 0,-1-1 0 0 0,1 1 0 0 0,-1 0 0 0 0,1-1 0 0 0,0 1 1 0 0,-1-1-1 0 0,1 1 0 0 0,-1-1 0 0 0,0 1 0 0 0,1-2 0 0 0,1-1 82 0 0,-1-1 1 0 0,0 0-1 0 0,0 0 0 0 0,0 0 0 0 0,0 0 0 0 0,-1 0 0 0 0,1 0 0 0 0,-1 0 0 0 0,0 0 0 0 0,0 0 1 0 0,-1 0-1 0 0,0-3 0 0 0,-6-35 119 0 0,-1 1 1 0 0,-3 1 0 0 0,-18-47 0 0 0,-6-21-107 0 0,33 101-164 0 0,0 0-1 0 0,0 0 0 0 0,1-1 1 0 0,0 1-1 0 0,1 0 0 0 0,0-1 0 0 0,0 1 1 0 0,0-1-1 0 0,3-13 0 0 0,-2 19 3 0 0,0 0-1 0 0,0 0 0 0 0,-1 0 0 0 0,1 0 0 0 0,0 0 0 0 0,1 0 1 0 0,-1 0-1 0 0,0 0 0 0 0,0 1 0 0 0,1-1 0 0 0,-1 0 0 0 0,1 1 0 0 0,-1 0 1 0 0,1-1-1 0 0,0 1 0 0 0,0 0 0 0 0,-1 0 0 0 0,1 0 0 0 0,0 0 1 0 0,0 0-1 0 0,0 0 0 0 0,0 0 0 0 0,0 1 0 0 0,0-1 0 0 0,1 1 1 0 0,-1-1-1 0 0,0 1 0 0 0,0 0 0 0 0,0 0 0 0 0,0 0 0 0 0,1 0 1 0 0,-1 0-1 0 0,0 1 0 0 0,0-1 0 0 0,0 1 0 0 0,0-1 0 0 0,4 2 1 0 0,10 4-5 0 0,-1-1 0 0 0,0 2 0 0 0,0 0 0 0 0,-1 1 0 0 0,0 0 0 0 0,0 1 0 0 0,0 0 0 0 0,-1 2 0 0 0,-1-1 0 0 0,0 1 0 0 0,21 26 0 0 0,-7-5 134 0 0,-2 1-1 0 0,-1 1 1 0 0,30 61-1 0 0,-43-67 69 0 0,-13-27-569 0 0,-9-14-1002 0 0,7 6 94 0 0,0-1 0 0 0,0 1 0 0 0,1-1 0 0 0,0 0 0 0 0,0 0 0 0 0,1 0 0 0 0,0 0 0 0 0,0-1 0 0 0,1 1 1 0 0,-2-11-1 0 0,3 5-933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4.0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74 126 1416 0 0,'-4'-6'387'0'0,"-1"1"-1"0"0,1-1 0 0 0,0 0 1 0 0,1-1-1 0 0,-1 1 1 0 0,-4-12-1 0 0,6 11 553 0 0,-1 0-1 0 0,0 1 0 0 0,-1-1 1 0 0,1 1-1 0 0,-1 0 1 0 0,-9-10-1 0 0,13 15-878 0 0,0 1-1 0 0,0 0 1 0 0,0 0 0 0 0,-1 0-1 0 0,1 0 1 0 0,0 0 0 0 0,0 0-1 0 0,0 0 1 0 0,0-1-1 0 0,0 1 1 0 0,0 0 0 0 0,0 0-1 0 0,-1 0 1 0 0,1 0-1 0 0,0 0 1 0 0,0 0 0 0 0,0 0-1 0 0,0 0 1 0 0,0 0-1 0 0,-1 0 1 0 0,1 0 0 0 0,0 0-1 0 0,0 0 1 0 0,0 0-1 0 0,0 0 1 0 0,0 0 0 0 0,-1 0-1 0 0,1 0 1 0 0,0 0-1 0 0,0 0 1 0 0,0 0 0 0 0,0 0-1 0 0,0 0 1 0 0,-1 0-1 0 0,1 0 1 0 0,0 0 0 0 0,0 0-1 0 0,0 0 1 0 0,0 0-1 0 0,0 1 1 0 0,0-1 0 0 0,-1 0-1 0 0,1 0 1 0 0,0 0-1 0 0,0 0 1 0 0,0 0 0 0 0,0 0-1 0 0,0 0 1 0 0,0 1-1 0 0,0-1 1 0 0,0 0 0 0 0,-3 12 1258 0 0,3 14-452 0 0,6-2-610 0 0,1 0 0 0 0,0 0 0 0 0,2-1 0 0 0,1 0 0 0 0,1 0 0 0 0,1-1 0 0 0,1-1 1 0 0,1 0-1 0 0,0 0 0 0 0,28 28 0 0 0,-38-45-249 0 0,0 0 1 0 0,1 0 0 0 0,-1 0-1 0 0,0-1 1 0 0,1 0 0 0 0,0 0-1 0 0,0 0 1 0 0,0 0 0 0 0,0-1-1 0 0,0 0 1 0 0,1 0-1 0 0,-1 0 1 0 0,0-1 0 0 0,1 0-1 0 0,0 0 1 0 0,-1 0 0 0 0,1 0-1 0 0,0-1 1 0 0,-1 0 0 0 0,1-1-1 0 0,0 1 1 0 0,-1-1 0 0 0,1 0-1 0 0,-1 0 1 0 0,1-1 0 0 0,-1 1-1 0 0,0-1 1 0 0,1 0-1 0 0,-1-1 1 0 0,0 0 0 0 0,0 1-1 0 0,-1-1 1 0 0,1-1 0 0 0,0 1-1 0 0,-1-1 1 0 0,0 0 0 0 0,0 0-1 0 0,0 0 1 0 0,-1 0 0 0 0,1-1-1 0 0,-1 0 1 0 0,0 1 0 0 0,0-1-1 0 0,0 0 1 0 0,-1 0 0 0 0,0-1-1 0 0,0 1 1 0 0,1-7-1 0 0,0 4 63 0 0,-1 0-1 0 0,-1 0 0 0 0,1 0 0 0 0,-1 0 0 0 0,-1 0 0 0 0,0 0 0 0 0,0 0 0 0 0,0 0 0 0 0,-1 0 0 0 0,0 0 1 0 0,-1 0-1 0 0,0 0 0 0 0,0 0 0 0 0,0 1 0 0 0,-1-1 0 0 0,-1 1 0 0 0,1-1 0 0 0,-1 1 0 0 0,0 0 0 0 0,-1 1 1 0 0,-5-8-1 0 0,3 6 58 0 0,0-1 0 0 0,-1 1 1 0 0,-1 0-1 0 0,1 1 0 0 0,-1 0 1 0 0,-1 1-1 0 0,1-1 0 0 0,-1 2 1 0 0,0-1-1 0 0,0 1 0 0 0,-1 1 1 0 0,1 0-1 0 0,-1 1 0 0 0,-19-5 0 0 0,26 8-138 0 0,0-1-1 0 0,0 1 0 0 0,0-1 1 0 0,-1 1-1 0 0,1 0 0 0 0,0 1 1 0 0,0-1-1 0 0,0 1 0 0 0,0 0 1 0 0,0 0-1 0 0,0 0 0 0 0,0 0 0 0 0,0 1 1 0 0,0 0-1 0 0,0 0 0 0 0,0 0 1 0 0,1 0-1 0 0,-1 0 0 0 0,1 1 1 0 0,0-1-1 0 0,0 1 0 0 0,0 0 0 0 0,-4 4 1 0 0,3-1-528 0 0,0-1 1 0 0,1 0 0 0 0,0 1-1 0 0,0 0 1 0 0,-5 12 0 0 0,-3 35-8792 0 0,11-45 5642 0 0,3-2-611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5.0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 61 832 0 0,'-5'-5'855'0'0,"1"1"1"0"0,0-1-1 0 0,0 0 0 0 0,0 0 0 0 0,0 0 0 0 0,1-1 0 0 0,-2-12 2873 0 0,12 10-1435 0 0,-7 27-1560 0 0,0-4-598 0 0,-1 0 0 0 0,2 0 0 0 0,0 0 0 0 0,0 0 0 0 0,2 0 0 0 0,0 0 0 0 0,7 23 0 0 0,7 32-28 0 0,0 62 18 0 0,-5 1 0 0 0,-7 194 0 0 0,-7-294 415 0 0,0 15-3358 0 0,2-34 487 0 0,1-1 1 0 0,0 1-1 0 0,5 20 1 0 0,-2-6-26 0 0,-1-11 1298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5.2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425 140 416 0 0,'-4'-8'421'0'0,"0"0"0"0"0,1 0 0 0 0,0-1 1 0 0,1 1-1 0 0,0-1 0 0 0,0 1 0 0 0,1-1 0 0 0,-1-12 0 0 0,1-19 3981 0 0,1 32-3136 0 0,-5 5 3436 0 0,-7 10-2599 0 0,-8 10-558 0 0,3 10-1172 0 0,2 1-1 0 0,0 0 1 0 0,2 2 0 0 0,2-1 0 0 0,0 2 0 0 0,-8 40-1 0 0,-3 4-142 0 0,-6 17-88 0 0,-94 256-109 0 0,122-347 16 0 0,-4 8-489 0 0,0 0-1 0 0,-1 0 1 0 0,0-1-1 0 0,-8 12 1 0 0,13-19 216 0 0,-1 0 0 0 0,0-1 0 0 0,1 1 0 0 0,-1 0 0 0 0,0 0 0 0 0,0-1 0 0 0,0 1 0 0 0,0 0 0 0 0,0-1 0 0 0,0 1 0 0 0,0-1 0 0 0,0 1 0 0 0,0-1 0 0 0,0 0-1 0 0,0 1 1 0 0,0-1 0 0 0,0 0 0 0 0,0 0 0 0 0,-2 1 0 0 0,2-2-104 0 0,-1 1 0 0 0,1-1 0 0 0,0 1 0 0 0,0-1-1 0 0,-1 0 1 0 0,1 1 0 0 0,0-1 0 0 0,0 0 0 0 0,0 0-1 0 0,0 0 1 0 0,0 0 0 0 0,0 0 0 0 0,0 0 0 0 0,0 0-1 0 0,1 0 1 0 0,-1-1 0 0 0,0 1 0 0 0,1 0 0 0 0,-1 0 0 0 0,0-2-1 0 0,-14-34-4337 0 0,12 17 2284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5.6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144 56 2088 0 0,'-19'-3'1647'0'0,"-49"-11"3603"0"0,63 12-4678 0 0,0 1-1 0 0,1-1 1 0 0,0 0 0 0 0,-1 0-1 0 0,1 0 1 0 0,0 0 0 0 0,0-1-1 0 0,0 0 1 0 0,1 0 0 0 0,-1 0-1 0 0,1 0 1 0 0,-4-4 0 0 0,7 7-542 0 0,0 0 0 0 0,0 0 0 0 0,0 0 0 0 0,0 0 0 0 0,0 0 0 0 0,0 0 0 0 0,0 0 0 0 0,0 0 0 0 0,1 0 0 0 0,-1 0 0 0 0,0 0 0 0 0,0 0 0 0 0,0 0 0 0 0,0 0 0 0 0,0 0 0 0 0,0 0 0 0 0,0 0 0 0 0,0 0 0 0 0,0 0 0 0 0,0 0 0 0 0,1 0 0 0 0,-1 0 0 0 0,0 0 0 0 0,0 0 0 0 0,0 0 0 0 0,0 0 0 0 0,0 0 0 0 0,0 0 0 0 0,0-1 0 0 0,0 1 0 0 0,0 0 0 0 0,0 0 0 0 0,0 0 0 0 0,0 0 0 0 0,0 0 0 0 0,1 0 0 0 0,-1 0 0 0 0,0 0 0 0 0,0 0 0 0 0,0 0 0 0 0,0 0 0 0 0,0 0 0 0 0,0 0 0 0 0,0-1 0 0 0,0 1 0 0 0,0 0 0 0 0,0 0 0 0 0,0 0 0 0 0,0 0 0 0 0,0 0 0 0 0,0 0 0 0 0,0 0 0 0 0,0 0 0 0 0,0 0 0 0 0,0-1 0 0 0,0 1 0 0 0,0 0 0 0 0,0 0 0 0 0,0 0 0 0 0,0 0 0 0 0,0 0 0 0 0,0 0 0 0 0,14 4 416 0 0,16 10-364 0 0,267 164 1050 0 0,-23-12-591 0 0,-265-162-709 0 0,29 18 108 0 0,-23-2-3238 0 0,-35-13-10553 0 0,10-8 11184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2.8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51 55 1768 0 0,'-20'-23'3291'0'0,"18"19"-2620"0"0,0 1 0 0 0,0 0 0 0 0,-1 0 0 0 0,1 0 1 0 0,-1 1-1 0 0,0-1 0 0 0,1 1 0 0 0,-1-1 0 0 0,-5-2 1 0 0,20 43 1311 0 0,10 39-1575 0 0,-4 0 1 0 0,-3 1-1 0 0,6 91 1 0 0,0 3-1587 0 0,14-3-3754 0 0,-25-142 2380 0 0,-10-27 2473 0 0,0 0 1 0 0,0 0 0 0 0,0-1 0 0 0,1 1 0 0 0,-1 0-1 0 0,0 0 1 0 0,0-1 0 0 0,0 1 0 0 0,0 0 0 0 0,0 0-1 0 0,1-1 1 0 0,-1 1 0 0 0,0 0 0 0 0,0 0 0 0 0,0 0-1 0 0,1-1 1 0 0,-1 1 0 0 0,0 0 0 0 0,0 0 0 0 0,1 0-1 0 0,-1 0 1 0 0,0-1 0 0 0,0 1 0 0 0,1 0 0 0 0,-1 0-1 0 0,0 0 1 0 0,0 0 0 0 0,1 0 0 0 0,-1 0 0 0 0,0 0-1 0 0,1 0 1 0 0,-1 0 0 0 0,0 0 0 0 0,0 0 0 0 0,1 0-1 0 0,-1 0 1 0 0,0 0 0 0 0,1 0 0 0 0,-1 0-1 0 0,0 0 1 0 0,0 0 0 0 0,1 1 0 0 0,-1-1 0 0 0,0 0-1 0 0,0 0 1 0 0,1 0 0 0 0,-1 0 0 0 0,0 1 0 0 0,0-1-1 0 0,0 0 1 0 0,1 0 0 0 0,-1 0 0 0 0,0 1 0 0 0,0-1-1 0 0,0 0 1 0 0,0 0 0 0 0,1 1 0 0 0,2-13-1608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3.1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3 547 1288 0 0,'-1'-4'215'0'0,"0"1"0"0"0,1-1-1 0 0,0 1 1 0 0,0-1 0 0 0,0 0 0 0 0,0 1-1 0 0,0-1 1 0 0,1 1 0 0 0,0-1-1 0 0,-1 1 1 0 0,1-1 0 0 0,1 1-1 0 0,-1-1 1 0 0,0 1 0 0 0,1 0 0 0 0,0 0-1 0 0,2-5 1 0 0,-1 7-142 0 0,-1-1-1 0 0,0 1 1 0 0,1 0 0 0 0,-1 0-1 0 0,1 0 1 0 0,-1 0 0 0 0,1 1-1 0 0,-1-1 1 0 0,1 1 0 0 0,0-1-1 0 0,-1 1 1 0 0,1 0 0 0 0,-1 0-1 0 0,1 0 1 0 0,0 0 0 0 0,-1 1-1 0 0,1-1 1 0 0,0 1 0 0 0,-1-1-1 0 0,1 1 1 0 0,-1 0 0 0 0,1 0-1 0 0,-1 0 1 0 0,4 2-1 0 0,12 6 151 0 0,1-1-1 0 0,-2 2 1 0 0,1 1-1 0 0,-1 0 0 0 0,-1 1 1 0 0,0 1-1 0 0,23 23 1 0 0,2 9 288 0 0,42 60 0 0 0,32 36 1140 0 0,-109-135-1407 0 0,-1-1 0 0 0,1 1 0 0 0,0-1 0 0 0,1-1 0 0 0,-1 1-1 0 0,8 2 1 0 0,-13-6-178 0 0,1 0-1 0 0,-1-1 1 0 0,0 1 0 0 0,0-1-1 0 0,0 1 1 0 0,0-1 0 0 0,0 1-1 0 0,1-1 1 0 0,-1 0-1 0 0,0 0 1 0 0,0 0 0 0 0,1 1-1 0 0,-1-1 1 0 0,0 0-1 0 0,0-1 1 0 0,0 1 0 0 0,1 0-1 0 0,-1 0 1 0 0,0 0-1 0 0,0-1 1 0 0,0 1 0 0 0,1-1-1 0 0,-1 1 1 0 0,0-1-1 0 0,0 1 1 0 0,0-1 0 0 0,0 0-1 0 0,0 1 1 0 0,0-1-1 0 0,0 0 1 0 0,0 0 0 0 0,0 0-1 0 0,-1 0 1 0 0,1 0-1 0 0,0 0 1 0 0,0 0 0 0 0,-1 0-1 0 0,1 0 1 0 0,-1 0-1 0 0,1 0 1 0 0,-1 0 0 0 0,1 0-1 0 0,-1-1 1 0 0,0 1-1 0 0,1 0 1 0 0,-1 0 0 0 0,0-2-1 0 0,5-34 236 0 0,-1 0-1 0 0,-2-1 0 0 0,-1 1 1 0 0,-7-54-1 0 0,2 28-176 0 0,-4-25-5 0 0,-4 0 0 0 0,-4 1 0 0 0,-46-146 0 0 0,55 213-122 0 0,4 14-22 0 0,1 0 0 0 0,0-1 0 0 0,0 1 0 0 0,0 0 0 0 0,1-1 0 0 0,0 1 0 0 0,0-1 0 0 0,0 1 0 0 0,2-14 0 0 0,2 22-179 0 0,0 1 1 0 0,0-1-1 0 0,-1 1 1 0 0,1-1 0 0 0,0 1-1 0 0,-1 0 1 0 0,0 0 0 0 0,0 0-1 0 0,3 5 1 0 0,6 15-1869 0 0,-1 0 0 0 0,-1 0 1 0 0,8 33-1 0 0,12 27-3462 0 0,-19-53 3590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3.5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0 2689 0 0,'-1'1'178'0'0,"0"-1"1"0"0,1 1 0 0 0,-1-1-1 0 0,0 1 1 0 0,1-1 0 0 0,-1 1-1 0 0,1-1 1 0 0,-1 1 0 0 0,1-1-1 0 0,-1 1 1 0 0,1 0 0 0 0,-1-1 0 0 0,1 1-1 0 0,0 0 1 0 0,-1 0 0 0 0,1-1-1 0 0,0 1 1 0 0,0 0 0 0 0,-1 0-1 0 0,1-1 1 0 0,0 1 0 0 0,0 0-1 0 0,0 0 1 0 0,0-1 0 0 0,0 1 0 0 0,0 0-1 0 0,0 0 1 0 0,0 0 0 0 0,1-1-1 0 0,-1 1 1 0 0,0 0 0 0 0,0 0-1 0 0,0-1 1 0 0,1 1 0 0 0,-1 0-1 0 0,1-1 1 0 0,-1 1 0 0 0,1 0 0 0 0,14 43 1130 0 0,-12-35-591 0 0,110 396 2681 0 0,-61-130-8478 0 0,-50-268 2252 0 0,0-28-528 0 0,-2 2 2258 0 0,9 0-605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3.8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507 1 2385 0 0,'-49'56'7985'0'0,"6"5"-3834"0"0,19-26-2328 0 0,-29 32 0 0 0,35-47-1322 0 0,-8 10 257 0 0,-2-1 0 0 0,-60 49-1 0 0,81-72-654 0 0,0-1 0 0 0,-1 0-1 0 0,0 0 1 0 0,0 0 0 0 0,-1-1-1 0 0,1-1 1 0 0,-1 1 0 0 0,0-1 0 0 0,0-1-1 0 0,0 1 1 0 0,0-2 0 0 0,0 1 0 0 0,0-1-1 0 0,-1 0 1 0 0,1-1 0 0 0,0 0-1 0 0,-1-1 1 0 0,-11-2 0 0 0,21 3-102 0 0,0 0 1 0 0,0 0-1 0 0,0 0 1 0 0,0 0-1 0 0,0 0 1 0 0,0 0-1 0 0,0 0 1 0 0,0 0-1 0 0,0 0 1 0 0,0 0-1 0 0,1 0 0 0 0,-1 0 1 0 0,0 0-1 0 0,0-1 1 0 0,0 1-1 0 0,0 0 1 0 0,0 0-1 0 0,0 0 1 0 0,0 0-1 0 0,0 0 1 0 0,0 0-1 0 0,0 0 1 0 0,0 0-1 0 0,0 0 0 0 0,0 0 1 0 0,0 0-1 0 0,0 0 1 0 0,0 0-1 0 0,0-1 1 0 0,0 1-1 0 0,0 0 1 0 0,0 0-1 0 0,0 0 1 0 0,0 0-1 0 0,0 0 1 0 0,0 0-1 0 0,0 0 0 0 0,0 0 1 0 0,0 0-1 0 0,0 0 1 0 0,0 0-1 0 0,0-1 1 0 0,0 1-1 0 0,0 0 1 0 0,0 0-1 0 0,0 0 1 0 0,0 0-1 0 0,0 0 1 0 0,0 0-1 0 0,0 0 0 0 0,0 0 1 0 0,0 0-1 0 0,15-4-32 0 0,19-2-46 0 0,35-3 42 0 0,1 3 0 0 0,-1 4 0 0 0,82 6-1 0 0,-127-2-160 0 0,0 1-1 0 0,0 1 0 0 0,-1 1 1 0 0,0 2-1 0 0,0 0 0 0 0,-1 1 1 0 0,0 1-1 0 0,0 1 0 0 0,-1 1 0 0 0,0 1 1 0 0,-1 0-1 0 0,37 31 0 0 0,-46-31 191 0 0,-4 0-3392 0 0,-7-6-1278 0 0,-16-14 836 0 0,-6-9 453 0 0,0 2-238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9.3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15 180 512 0 0,'-15'-64'6455'0'0,"58"165"-2435"0"0,-25-48-3137 0 0,11 57-1 0 0,-13-26-547 0 0,7 113 1 0 0,-25-175-132 0 0,2-22-197 0 0,0 0 0 0 0,0 0 0 0 0,0 0 0 0 0,0 1 0 0 0,0-1 0 0 0,-1 0 0 0 0,1 0 0 0 0,0 0 0 0 0,0 0-1 0 0,0 1 1 0 0,0-1 0 0 0,-1 0 0 0 0,1 0 0 0 0,0 0 0 0 0,0 0 0 0 0,0 0 0 0 0,-1 0 0 0 0,1 0 0 0 0,0 0 0 0 0,0 0 0 0 0,0 0 0 0 0,-1 0 0 0 0,1 0 0 0 0,0 0-1 0 0,0 0 1 0 0,-1 0 0 0 0,1 0 0 0 0,0 0 0 0 0,0 0 0 0 0,0 0 0 0 0,-1 0 0 0 0,1 0 0 0 0,0 0 0 0 0,0 0 0 0 0,0 0 0 0 0,-1 0 0 0 0,1-1 0 0 0,0 1 0 0 0,0 0-1 0 0,0 0 1 0 0,0 0 0 0 0,-1-1 0 0 0,-1-1 18 0 0,-1-1-1 0 0,1 0 1 0 0,0 1-1 0 0,0-1 1 0 0,0 0-1 0 0,0 0 1 0 0,0-1-1 0 0,-1-4 1 0 0,-4-14 124 0 0,0 0 0 0 0,2 0 0 0 0,1 0 0 0 0,0 0 0 0 0,2-1 0 0 0,0 0 0 0 0,2 1 0 0 0,1-1 0 0 0,0 0 0 0 0,8-36 0 0 0,-3 30-99 0 0,2 0 0 0 0,0 0 0 0 0,2 1 1 0 0,1 0-1 0 0,2 1 0 0 0,0 1 0 0 0,28-42 0 0 0,-30 54-688 0 0,0 0 0 0 0,26-24 1 0 0,-34 34-70 0 0,1 0 0 0 0,1 1 0 0 0,-1-1 1 0 0,0 1-1 0 0,1 0 0 0 0,0 1 0 0 0,0-1 1 0 0,0 1-1 0 0,0 0 0 0 0,0 0 1 0 0,0 0-1 0 0,0 1 0 0 0,10-2 0 0 0,-5 5-1144 0 0,0 6-164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9.6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166 443 960 0 0,'9'-20'5605'0'0,"13"-131"-1510"0"0,-12 99-3219 0 0,4-105-1 0 0,-13 155-807 0 0,-1-1 1 0 0,0 1 0 0 0,0 0-1 0 0,0-1 1 0 0,0 1 0 0 0,0-1-1 0 0,-1 1 1 0 0,1-1-1 0 0,-1 1 1 0 0,1 0 0 0 0,-1-1-1 0 0,0 1 1 0 0,0 0 0 0 0,0 0-1 0 0,0 0 1 0 0,-1-1 0 0 0,1 1-1 0 0,0 0 1 0 0,-1 1-1 0 0,0-1 1 0 0,1 0 0 0 0,-1 0-1 0 0,0 1 1 0 0,0-1 0 0 0,0 1-1 0 0,0-1 1 0 0,0 1 0 0 0,0 0-1 0 0,-3-1 1 0 0,1 1 71 0 0,0 0 0 0 0,0 1-1 0 0,0 0 1 0 0,0 0 0 0 0,0 1 0 0 0,0-1 0 0 0,0 1 0 0 0,0-1 0 0 0,0 1 0 0 0,0 1-1 0 0,0-1 1 0 0,0 0 0 0 0,0 1 0 0 0,1 0 0 0 0,-1 0 0 0 0,-6 5 0 0 0,1 0-19 0 0,0 0 1 0 0,1 1-1 0 0,0 1 0 0 0,0-1 1 0 0,1 1-1 0 0,0 1 1 0 0,1-1-1 0 0,0 1 1 0 0,1 0-1 0 0,-1 0 1 0 0,2 1-1 0 0,0 0 1 0 0,0 0-1 0 0,1 0 1 0 0,0 0-1 0 0,-1 12 0 0 0,-2 11-93 0 0,2 0-1 0 0,2 1 1 0 0,1-1-1 0 0,4 39 0 0 0,-1-51-14 0 0,0 1 0 0 0,11 39-1 0 0,-11-56-109 0 0,0 0-1 0 0,0 0 0 0 0,0 0 1 0 0,0 0-1 0 0,1-1 0 0 0,0 1 1 0 0,0-1-1 0 0,1 0 0 0 0,0 0 1 0 0,0 0-1 0 0,0 0 0 0 0,0 0 1 0 0,1-1-1 0 0,9 8 0 0 0,-11-11-196 0 0,0 0-1 0 0,-1 0 1 0 0,1 0-1 0 0,0-1 0 0 0,0 1 1 0 0,0-1-1 0 0,0 1 1 0 0,0-1-1 0 0,0 0 0 0 0,-1 0 1 0 0,1 0-1 0 0,0-1 0 0 0,0 1 1 0 0,0-1-1 0 0,0 0 1 0 0,0 1-1 0 0,0-1 0 0 0,-1 0 1 0 0,1-1-1 0 0,0 1 1 0 0,-1 0-1 0 0,1-1 0 0 0,-1 1 1 0 0,1-1-1 0 0,3-3 0 0 0,7-7-1503 0 0,0 1-1 0 0,-1-1 0 0 0,12-16 0 0 0,-15 17 1054 0 0,13-9-933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0.0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201 0 3945 0 0,'-17'14'1517'0'0,"0"1"0"0"0,0 0 0 0 0,2 1 0 0 0,0 1 0 0 0,-21 31 0 0 0,25-31-1292 0 0,0 0 1 0 0,2 1-1 0 0,0 0 1 0 0,1 1-1 0 0,1 0 1 0 0,0 0-1 0 0,2 1 1 0 0,0 0-1 0 0,1 0 1 0 0,-2 33-1 0 0,6-51-230 0 0,-1 0 0 0 0,1 0 0 0 0,0 1 0 0 0,0-1 0 0 0,0 0 0 0 0,0 0 0 0 0,0 0 0 0 0,0 0 0 0 0,1 0 0 0 0,-1 0 0 0 0,1 0 0 0 0,-1 0 0 0 0,1 0 0 0 0,0 0 0 0 0,0 0 0 0 0,0 0 0 0 0,0 0 0 0 0,0 0 0 0 0,0-1 0 0 0,0 1 0 0 0,1 0 0 0 0,-1-1 0 0 0,1 1 0 0 0,-1-1 0 0 0,1 1 0 0 0,0-1 0 0 0,-1 0 0 0 0,1 0 0 0 0,0 0 0 0 0,0 0 0 0 0,0 0 0 0 0,0 0 0 0 0,0 0 0 0 0,0-1 0 0 0,0 1 0 0 0,0-1 0 0 0,0 1 0 0 0,0-1 0 0 0,0 0 0 0 0,0 0 0 0 0,0 0 0 0 0,1 0 0 0 0,-1 0 0 0 0,0 0 0 0 0,0-1 0 0 0,4 0-1 0 0,11-3-117 0 0,0-1 0 0 0,1-1-1 0 0,-1 0 1 0 0,23-13 0 0 0,-21 10-1 0 0,25-14-301 0 0,-34 17 251 0 0,0 0-1 0 0,0 1 1 0 0,1 0 0 0 0,0 1 0 0 0,-1 0 0 0 0,15-3 0 0 0,-23 7 164 0 0,0 0 0 0 0,0 0 0 0 0,0 0 0 0 0,-1 0 0 0 0,1 1 0 0 0,0-1 0 0 0,0 1-1 0 0,0-1 1 0 0,-1 1 0 0 0,1-1 0 0 0,0 1 0 0 0,-1 0 0 0 0,1 0 0 0 0,0 0 0 0 0,-1 0 0 0 0,1 0 0 0 0,-1 0 0 0 0,0 0 0 0 0,1 0 0 0 0,-1 1 0 0 0,0-1 0 0 0,0 0 0 0 0,1 1 0 0 0,-1-1 0 0 0,-1 1 0 0 0,1 0 0 0 0,0-1 0 0 0,0 1 0 0 0,0 0 0 0 0,-1-1 0 0 0,1 1 0 0 0,-1 0 0 0 0,1 0 0 0 0,-1 0 0 0 0,0-1 0 0 0,0 1-1 0 0,0 0 1 0 0,0 2 0 0 0,1 8 79 0 0,0 0-1 0 0,-1 0 1 0 0,-1 1-1 0 0,-2 15 0 0 0,-5 8-7 0 0,0 0-1 0 0,-3-1 0 0 0,-1-1 0 0 0,-1 0 0 0 0,-31 56 0 0 0,-18 14-6675 0 0,62-104 6507 0 0,0 0 1 0 0,0 0 0 0 0,0 0-1 0 0,0 0 1 0 0,0-1 0 0 0,0 1-1 0 0,0 0 1 0 0,-1-1-537 0 0,1 1 536 0 0,0 0 1 0 0,0 0-1 0 0,-1 0 1 0 0,1 0 0 0 0,0 0-1 0 0,0 0 1 0 0,0 0 0 0 0,0 0-1 0 0,0 0 1 0 0,-1 0-1 0 0,1 0 1 0 0,0 0 0 0 0,0 0-1 0 0,0 0 1 0 0,0 0 0 0 0,-1 0-1 0 0,1 0 1 0 0,0 0-1 0 0,0 0 1 0 0,0 0 0 0 0,0 0-1 0 0,-1 0 1 0 0,1 0 0 0 0,0 0-1 0 0,0 0 1 0 0,0 0 0 0 0,0 1-1 0 0,0-1 1 0 0,-1 0-1 0 0,1 0 1 0 0,4-7-1392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0.4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64 1816 0 0,'-3'9'5599'0'0,"7"19"-3572"0"0,-3-23-1378 0 0,11 74 1139 0 0,31 104 0 0 0,-40-176-1773 0 0,-1 0-1 0 0,1 0 1 0 0,0 0 0 0 0,0-1-1 0 0,1 1 1 0 0,0-1 0 0 0,0 0-1 0 0,7 9 1 0 0,-10-14-15 0 0,0-1 1 0 0,0 1-1 0 0,0 0 0 0 0,0 0 1 0 0,0 0-1 0 0,0-1 0 0 0,1 1 1 0 0,-1 0-1 0 0,0-1 0 0 0,0 1 1 0 0,0-1-1 0 0,1 1 0 0 0,-1-1 1 0 0,0 0-1 0 0,1 0 0 0 0,-1 1 1 0 0,0-1-1 0 0,1 0 0 0 0,-1 0 1 0 0,2-1-1 0 0,-1 1-6 0 0,0-1 1 0 0,0 0-1 0 0,0 0 1 0 0,0 0-1 0 0,0 0 0 0 0,-1-1 1 0 0,1 1-1 0 0,0 0 1 0 0,-1-1-1 0 0,1 1 1 0 0,-1-1-1 0 0,1 1 0 0 0,-1-1 1 0 0,0 0-1 0 0,0 0 1 0 0,2-3-1 0 0,7-16-59 0 0,-2 1 0 0 0,0-2-1 0 0,-1 1 1 0 0,-2-1 0 0 0,6-34 0 0 0,4-15-190 0 0,0-7 73 0 0,-9 47 221 0 0,12-43 0 0 0,-18 74-27 0 0,0 0 0 0 0,0 0-1 0 0,0 0 1 0 0,0 0 0 0 0,0 0-1 0 0,0-1 1 0 0,1 1 0 0 0,-1 0-1 0 0,0 0 1 0 0,0 0 0 0 0,0 0-1 0 0,0 0 1 0 0,0 0 0 0 0,0-1-1 0 0,0 1 1 0 0,0 0 0 0 0,0 0-1 0 0,0 0 1 0 0,1 0 0 0 0,-1 0-1 0 0,0 0 1 0 0,0 0 0 0 0,0 0-1 0 0,0 0 1 0 0,0 0 0 0 0,0 0-1 0 0,1 0 1 0 0,-1 0 0 0 0,0-1-1 0 0,0 1 1 0 0,0 0 0 0 0,0 0-1 0 0,0 0 1 0 0,1 0 0 0 0,-1 0-1 0 0,0 0 1 0 0,0 1 0 0 0,0-1-1 0 0,0 0 1 0 0,0 0 0 0 0,1 0-1 0 0,-1 0 1 0 0,0 0 0 0 0,0 0-1 0 0,0 0 1 0 0,0 0 0 0 0,0 0-1 0 0,0 0 1 0 0,1 0 0 0 0,-1 0-1 0 0,0 0 1 0 0,0 1 0 0 0,0-1-1 0 0,0 0 1 0 0,0 0 0 0 0,0 0-1 0 0,0 0 1 0 0,0 0-1 0 0,0 0 1 0 0,0 1 0 0 0,1-1-1 0 0,8 15 541 0 0,4 17 74 0 0,20 166 502 0 0,-15-70-3374 0 0,-11-91-3208 0 0,16 50 1 0 0,-18-76 3144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5.5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400 0 2937 0 0,'-5'2'461'0'0,"1"-1"1"0"0,-1 1 0 0 0,1 0 0 0 0,-1 1 0 0 0,1-1-1 0 0,0 1 1 0 0,0 0 0 0 0,0 0 0 0 0,0 0 0 0 0,0 0-1 0 0,1 1 1 0 0,0-1 0 0 0,-4 5 0 0 0,-38 59 964 0 0,35-50-962 0 0,-40 65 388 0 0,25-39-558 0 0,-1 0 1 0 0,-3-2-1 0 0,-53 60 1 0 0,81-98-230 0 0,-1-1 1 0 0,0 0 0 0 0,0 0-1 0 0,0 0 1 0 0,0 0 0 0 0,0-1 0 0 0,0 1-1 0 0,-1 0 1 0 0,1-1 0 0 0,0 0 0 0 0,-1 1-1 0 0,1-1 1 0 0,-1 0 0 0 0,0 0-1 0 0,1-1 1 0 0,-1 1 0 0 0,0 0 0 0 0,1-1-1 0 0,-1 0 1 0 0,0 1 0 0 0,0-1 0 0 0,1 0-1 0 0,-1-1 1 0 0,0 1 0 0 0,0 0-1 0 0,1-1 1 0 0,-5-1 0 0 0,14 7 142 0 0,0 0 1 0 0,0 0-1 0 0,0 0 0 0 0,-1 1 1 0 0,0 0-1 0 0,0 1 0 0 0,8 10 1 0 0,42 64-244 0 0,-23-31 101 0 0,119 156-1304 0 0,-119-161-2752 0 0,0-1-3428 0 0,-26-35 4484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1.3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 43 1056 0 0,'-29'-37'4643'0'0,"29"37"-4539"0"0,-1-1-1 0 0,1 1 1 0 0,-1-1 0 0 0,0 1-1 0 0,1-1 1 0 0,-1 1 0 0 0,0 0-1 0 0,1-1 1 0 0,-1 1 0 0 0,0 0-1 0 0,0-1 1 0 0,1 1 0 0 0,-1 0-1 0 0,0 0 1 0 0,0 0 0 0 0,1 0-1 0 0,-1 0 1 0 0,0 0 0 0 0,0 0-1 0 0,0 0 1 0 0,1 0 0 0 0,-2 0-1 0 0,1 1-23 0 0,0 0-1 0 0,0 0 0 0 0,0 0 0 0 0,0-1 0 0 0,0 1 1 0 0,0 0-1 0 0,0 0 0 0 0,0 0 0 0 0,0 1 0 0 0,1-1 0 0 0,-1 0 1 0 0,0 0-1 0 0,1 0 0 0 0,-1 0 0 0 0,1 1 0 0 0,-1-1 1 0 0,1 3-1 0 0,-2 7 38 0 0,1 1 0 0 0,0-1 1 0 0,1 1-1 0 0,0-1 1 0 0,1 1-1 0 0,0-1 0 0 0,1 1 1 0 0,4 17-1 0 0,1 7-20 0 0,11 78-384 0 0,5-1 0 0 0,5-1 0 0 0,45 114 0 0 0,-69-215-357 0 0,13 25-3592 0 0,-14-64 498 0 0,-2 12 2874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1.6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 1352 0 0,'0'-1'61'0'0,"0"1"0"0"0,0 0-1 0 0,0 0 1 0 0,0-1 0 0 0,0 1 0 0 0,0 0-1 0 0,0 0 1 0 0,0-1 0 0 0,1 1-1 0 0,-1 0 1 0 0,0 0 0 0 0,0-1 0 0 0,0 1-1 0 0,0 0 1 0 0,1 0 0 0 0,-1 0-1 0 0,0-1 1 0 0,0 1 0 0 0,0 0 0 0 0,1 0-1 0 0,-1 0 1 0 0,0 0 0 0 0,0 0-1 0 0,1-1 1 0 0,-1 1 0 0 0,0 0 0 0 0,0 0-1 0 0,1 0 1 0 0,-1 0 0 0 0,0 0-1 0 0,0 0 1 0 0,1 0 0 0 0,-1 0 0 0 0,0 0-1 0 0,1 0 1 0 0,-1 0 0 0 0,0 0-1 0 0,0 0 1 0 0,1 0 0 0 0,-1 0 0 0 0,0 0-1 0 0,0 0 1 0 0,1 1 0 0 0,-1-1-1 0 0,1 0 1 0 0,13 14 1270 0 0,8 19-32 0 0,-2 7-666 0 0,-2 0 0 0 0,-2 1 1 0 0,-2 0-1 0 0,15 68 0 0 0,17 182-133 0 0,-27-149-397 0 0,-13-108-259 0 0,-2-18-439 0 0,-1 0 0 0 0,-1 0 0 0 0,-1-1-1 0 0,0 1 1 0 0,-1 0 0 0 0,-3 25-1 0 0,3-40 531 0 0,0-1 0 0 0,0 1 0 0 0,0-1-1 0 0,-1 1 1 0 0,1-1 0 0 0,0 1 0 0 0,0-1-1 0 0,0 0 1 0 0,-1 1 0 0 0,1-1 0 0 0,0 1-1 0 0,-1-1 1 0 0,1 0 0 0 0,0 1 0 0 0,-1-1-1 0 0,1 0 1 0 0,-1 1 0 0 0,1-1 0 0 0,0 0-1 0 0,-1 1 1 0 0,1-1 0 0 0,-1 0 0 0 0,1 0-1 0 0,-1 0 1 0 0,1 0 0 0 0,-1 1 0 0 0,1-1-1 0 0,-1 0 1 0 0,1 0 0 0 0,-1 0 0 0 0,1 0-1 0 0,-1 0 1 0 0,1 0 0 0 0,-1 0 0 0 0,1 0-1 0 0,-1 0 1 0 0,1-1 0 0 0,-1 1 0 0 0,1 0-1 0 0,-1 0 1 0 0,1 0 0 0 0,-1 0 0 0 0,1-1-1 0 0,-1 1 1 0 0,1 0 0 0 0,0-1 0 0 0,-1 1-1 0 0,1 0 1 0 0,-1-1 0 0 0,1 1 0 0 0,0 0-1 0 0,-1-1 1 0 0,1 0 0 0 0,-13-10-1889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1.9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62 2961 0 0,'0'-2'233'0'0,"0"-1"1"0"0,0 1 0 0 0,0 0 0 0 0,0-1 0 0 0,1 1 0 0 0,-1 0 0 0 0,0 0-1 0 0,1-1 1 0 0,0 1 0 0 0,-1 0 0 0 0,1 0 0 0 0,0 0 0 0 0,0 0-1 0 0,0 0 1 0 0,1 0 0 0 0,-1 0 0 0 0,0 0 0 0 0,1 0 0 0 0,-1 1-1 0 0,1-1 1 0 0,-1 0 0 0 0,1 1 0 0 0,0-1 0 0 0,0 1 0 0 0,0 0-1 0 0,3-2 1 0 0,0 1-57 0 0,1 1-1 0 0,-1-1 1 0 0,1 1-1 0 0,0 1 0 0 0,0-1 1 0 0,-1 1-1 0 0,1 0 1 0 0,0 0-1 0 0,11 2 0 0 0,56 9 19 0 0,4 0-1317 0 0,0-7-3361 0 0,-48-4 2402 0 0,4 6-426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2.5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44 76 1152 0 0,'-4'-13'1023'0'0,"2"7"-261"0"0,0 0-1 0 0,0 0 0 0 0,-1 1 1 0 0,0-1-1 0 0,0 1 0 0 0,0 0 1 0 0,0 0-1 0 0,-1 0 0 0 0,-7-8 1 0 0,10 17-334 0 0,0 0 1 0 0,0 0-1 0 0,1 0 1 0 0,-1 0-1 0 0,1 0 1 0 0,0 0 0 0 0,0 1-1 0 0,1 4 1 0 0,44 321 1300 0 0,-25-200-1539 0 0,36 169-1445 0 0,-31-201-2682 0 0,5-2-3966 0 0,-27-88 6867 0 0,0-4-166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2.8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378 0 1752 0 0,'2'5'725'0'0,"0"0"0"0"0,0 0-1 0 0,-1 0 1 0 0,0 0-1 0 0,1 0 1 0 0,-2 0 0 0 0,1 0-1 0 0,-1 1 1 0 0,1-1 0 0 0,-1 0-1 0 0,-1 0 1 0 0,1 1-1 0 0,-2 5 1 0 0,-1 0-170 0 0,0 0 0 0 0,-1 0-1 0 0,0-1 1 0 0,0 0 0 0 0,-11 18 0 0 0,-3-1-289 0 0,-1-2 0 0 0,0 0 0 0 0,-35 32 0 0 0,34-39-75 0 0,-1-1-1 0 0,-1-1 1 0 0,-43 24-1 0 0,-23 16 140 0 0,86-55-321 0 0,1 0-1 0 0,-1 0 0 0 0,0 0 0 0 0,1 0 0 0 0,-1 0 0 0 0,1 0 0 0 0,-1 1 1 0 0,1-1-1 0 0,-1 0 0 0 0,1 1 0 0 0,0-1 0 0 0,0 1 0 0 0,0 0 1 0 0,0-1-1 0 0,0 1 0 0 0,0 0 0 0 0,0-1 0 0 0,1 1 0 0 0,-1 0 0 0 0,0 0 1 0 0,1 0-1 0 0,0 0 0 0 0,-1 0 0 0 0,1 0 0 0 0,0 0 0 0 0,0-1 1 0 0,0 1-1 0 0,0 0 0 0 0,0 0 0 0 0,1 0 0 0 0,-1 0 0 0 0,1 0 0 0 0,-1 0 1 0 0,1 0-1 0 0,0-1 0 0 0,-1 1 0 0 0,1 0 0 0 0,0 0 0 0 0,0-1 1 0 0,0 1-1 0 0,0-1 0 0 0,1 1 0 0 0,-1-1 0 0 0,0 1 0 0 0,1-1 0 0 0,-1 0 1 0 0,1 1-1 0 0,-1-1 0 0 0,4 1 0 0 0,10 9 20 0 0,0-2 0 0 0,1 0 0 0 0,0-1-1 0 0,23 8 1 0 0,-22-9 12 0 0,56 23-293 0 0,80 38 653 0 0,-134-58-1467 0 0,-1 1-1 0 0,0 0 1 0 0,0 2 0 0 0,-1 0-1 0 0,25 27 1 0 0,-39-38 884 0 0,17 17-4609 0 0,-19-19 4705 0 0,-1 0 0 0 0,0 1 1 0 0,0-1-1 0 0,1 0 1 0 0,-1 0-1 0 0,0 0 0 0 0,1 0 1 0 0,-1 1-1 0 0,1-1 0 0 0,-1 0 1 0 0,0 0-1 0 0,1 0 0 0 0,-1 0 1 0 0,0 0-1 0 0,1 0 0 0 0,-1 0 1 0 0,1 0-1 0 0,-1 0 0 0 0,0 0 1 0 0,1 0-1 0 0,-1 0 0 0 0,0 0 1 0 0,1 0-1 0 0,-1-1 0 0 0,1 1 1 0 0,-1 0-1 0 0,0 0 1 0 0,1 0-1 0 0,-1 0 0 0 0,0-1 1 0 0,0 1-1 0 0,1 0 0 0 0,-1 0 1 0 0,0-1-1 0 0,1 1 0 0 0,-1 0 1 0 0,0-1-1 0 0,0 1 0 0 0,0 0 1 0 0,1-1-1 0 0,-1 1 0 0 0,0 0 1 0 0,0-1-1 0 0,0 1 0 0 0,0 0 1 0 0,0-1-1 0 0,0 1 0 0 0,1 0 1 0 0,-1-1-1 0 0,0 1 1 0 0,0-1-1 0 0,0 1 0 0 0,0 0 1 0 0,0-1-1 0 0,-1 1 0 0 0,1 0 1 0 0,0-1-1 0 0,0 1 0 0 0,0-1 1 0 0,1-10-1196 0 0</inkml:trace>
  <inkml:trace contextRef="#ctx0" brushRef="#br0" timeOffset="1">671 277 3297 0 0,'3'3'1132'0'0,"1"0"0"0"0,0 0 0 0 0,0 0 1 0 0,1 0-1 0 0,-1-1 0 0 0,0 1 0 0 0,10 2 0 0 0,41 6 2082 0 0,1-14-4813 0 0,-51 2 927 0 0,0 0-1 0 0,0-1 1 0 0,0 0-1 0 0,0 1 1 0 0,0-2 0 0 0,0 1-1 0 0,6-5 1 0 0,-4-5-5139 0 0,-1 15 3960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3.1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1 3497 0 0,'-26'6'4821'0'0,"23"-3"-2788"0"0,18 0-1206 0 0,155 20-1245 0 0,-13-1-7627 0 0,-125-20 5866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3.5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26 600 0 0,'0'-21'3075'0'0,"2"17"-270"0"0,2 14-954 0 0,29 114 800 0 0,28 132-1506 0 0,-37-105-707 0 0,7 210 1 0 0,-34-141-4212 0 0,-2-199 1134 0 0,4-21 2560 0 0,1 0 0 0 0,0 0 0 0 0,-1 0 0 0 0,1 0 0 0 0,0 1 0 0 0,-1-1 0 0 0,1 0 0 0 0,0 0 1 0 0,-1 0-1 0 0,1 0 0 0 0,0 0 0 0 0,-1 0 0 0 0,1 0 0 0 0,0 0 0 0 0,-1 0 0 0 0,1 0 0 0 0,0-1 0 0 0,-1 1 0 0 0,1 0 1 0 0,0 0-1 0 0,-1 0 0 0 0,1 0 0 0 0,0 0 0 0 0,-1-1 0 0 0,1 1 0 0 0,0 0 0 0 0,0 0 0 0 0,-1 0 0 0 0,1-1 0 0 0,0 1 0 0 0,0 0 1 0 0,0 0-1 0 0,-1-1 0 0 0,-1-2-222 0 0,-1 0 0 0 0,1-1 0 0 0,0 1 0 0 0,0-1 0 0 0,0 1 0 0 0,0-1 1 0 0,-2-7-1 0 0,-2-17-937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3.9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405 0 792 0 0,'-41'75'2436'0'0,"-51"81"3018"0"0,78-136-4573 0 0,-1-1 0 0 0,-1 0 1 0 0,0-1-1 0 0,-2-1 0 0 0,-27 22 1 0 0,22-23 51 0 0,-1-2-1 0 0,-42 20 1 0 0,32-17-457 0 0,40-17-468 0 0,0 0 0 0 0,0 0 0 0 0,1 1 1 0 0,-1 0-1 0 0,0 0 0 0 0,0 1 0 0 0,0 0 1 0 0,0 0-1 0 0,0 0 0 0 0,6 4 0 0 0,5 1 15 0 0,183 79 11 0 0,-102-41-43 0 0,-72-33-134 0 0,0 1 0 0 0,-1 2 1 0 0,-1 1-1 0 0,0 0 0 0 0,-1 2 0 0 0,31 30 0 0 0,-1 14-3018 0 0,-10 7-3859 0 0,-66-98 2777 0 0,10 13 2629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4.3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114 152 1120 0 0,'-11'-5'726'0'0,"4"1"52"0"0,0 0 0 0 0,0 1-1 0 0,-1 0 1 0 0,1 0 0 0 0,-1 1-1 0 0,-8-2 1 0 0,15 4-659 0 0,-1 0 1 0 0,1 0-1 0 0,-1 0 1 0 0,1 0-1 0 0,-1 0 0 0 0,1 0 1 0 0,-1 1-1 0 0,1-1 1 0 0,-1 0-1 0 0,1 1 0 0 0,0-1 1 0 0,-1 1-1 0 0,1 0 1 0 0,0-1-1 0 0,-1 1 0 0 0,1 0 1 0 0,0 0-1 0 0,0 0 1 0 0,-1 0-1 0 0,1 0 0 0 0,0 0 1 0 0,0 0-1 0 0,0 0 1 0 0,0 1-1 0 0,1-1 0 0 0,-1 0 1 0 0,0 0-1 0 0,0 1 1 0 0,1-1-1 0 0,-1 1 0 0 0,1-1 1 0 0,-1 1-1 0 0,1-1 1 0 0,0 0-1 0 0,-1 1 0 0 0,1-1 1 0 0,0 1-1 0 0,0 1 1 0 0,-2 16 139 0 0,1 0 1 0 0,1 0 0 0 0,0 0 0 0 0,1 0 0 0 0,2 0 0 0 0,0 0 0 0 0,0-1 0 0 0,2 1 0 0 0,0-1 0 0 0,1 0 0 0 0,16 30 0 0 0,-21-45-250 0 0,1 0 1 0 0,-1 0 0 0 0,1 0-1 0 0,0 0 1 0 0,0 0-1 0 0,1-1 1 0 0,-1 1 0 0 0,0-1-1 0 0,1 0 1 0 0,0 0-1 0 0,-1 1 1 0 0,1-2 0 0 0,0 1-1 0 0,0 0 1 0 0,0 0-1 0 0,0-1 1 0 0,4 2 0 0 0,-4-3-17 0 0,0 0 0 0 0,-1 0 0 0 0,1 0 1 0 0,0 0-1 0 0,0 0 0 0 0,0 0 0 0 0,-1-1 0 0 0,1 1 1 0 0,0-1-1 0 0,-1 0 0 0 0,1 0 0 0 0,-1 0 1 0 0,1 0-1 0 0,-1 0 0 0 0,1-1 0 0 0,3-2 0 0 0,4-4-91 0 0,0-1 0 0 0,-1 0-1 0 0,0-1 1 0 0,-1 0-1 0 0,0 0 1 0 0,0 0-1 0 0,8-19 1 0 0,7-11-716 0 0,18-46 0 0 0,-36 74 717 0 0,0-1 1 0 0,-1 0 0 0 0,0-1-1 0 0,-1 1 1 0 0,-1 0 0 0 0,0-1-1 0 0,-1 0 1 0 0,0-16 0 0 0,-1 27 184 0 0,-1 0 1 0 0,1-1-1 0 0,-1 1 1 0 0,0 0-1 0 0,0 0 1 0 0,0-1-1 0 0,0 1 1 0 0,0 0-1 0 0,-1 0 1 0 0,0 0-1 0 0,0 0 1 0 0,1 1 0 0 0,-1-1-1 0 0,-1 0 1 0 0,1 1-1 0 0,0-1 1 0 0,-1 1-1 0 0,-3-2 1 0 0,1 0 84 0 0,-1 1 0 0 0,1-1 0 0 0,-1 2 1 0 0,0-1-1 0 0,0 1 0 0 0,0-1 0 0 0,-1 2 0 0 0,1-1 1 0 0,-8 0-1 0 0,4 0-60 0 0,-1 1 1 0 0,0 1-1 0 0,0 0 1 0 0,1 0-1 0 0,-1 1 1 0 0,0 0-1 0 0,1 1 1 0 0,-1 0-1 0 0,1 1 1 0 0,-1 0-1 0 0,-12 6 1 0 0,18-6-294 0 0,0 1 1 0 0,0 0-1 0 0,1 0 1 0 0,-1 0-1 0 0,1 0 1 0 0,0 1-1 0 0,0-1 1 0 0,1 1-1 0 0,-1 0 1 0 0,1 0-1 0 0,0 0 1 0 0,0 1-1 0 0,1-1 1 0 0,-4 11-1 0 0,5-11-435 0 0,-1 0-1 0 0,1 0 1 0 0,0 0-1 0 0,0 0 0 0 0,0 1 1 0 0,1-1-1 0 0,0 0 0 0 0,0 0 1 0 0,0 0-1 0 0,1 0 1 0 0,0 0-1 0 0,0 1 0 0 0,0-1 1 0 0,0 0-1 0 0,1-1 1 0 0,0 1-1 0 0,4 9 0 0 0,7 0-1820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4.8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34 238 2144 0 0,'-4'5'328'0'0,"0"0"0"0"0,1 0-1 0 0,0 0 1 0 0,0 0-1 0 0,0 0 1 0 0,1 0-1 0 0,-1 1 1 0 0,1-1 0 0 0,1 1-1 0 0,-1 0 1 0 0,1 0-1 0 0,0-1 1 0 0,0 1-1 0 0,1 0 1 0 0,-1 0 0 0 0,2 11-1 0 0,2 11 361 0 0,0 1 0 0 0,10 35 0 0 0,-3-16 63 0 0,34 192 1168 0 0,25 161-494 0 0,-70-389-1426 0 0,-8-36-486 0 0,-12-45-602 0 0,9 8 259 0 0,3 0 0 0 0,2 0 0 0 0,3-1 0 0 0,5-74 0 0 0,41-245-1953 0 0,-35 337 2785 0 0,1 0-1 0 0,2 1 0 0 0,3 0 1 0 0,23-57-1 0 0,-35 98 78 0 0,-1 0 0 0 0,1 0 1 0 0,-1 0-1 0 0,1 1 0 0 0,0-1 0 0 0,0 0 0 0 0,0 1 0 0 0,0-1 0 0 0,0 1 1 0 0,0-1-1 0 0,1 1 0 0 0,-1-1 0 0 0,0 1 0 0 0,1 0 0 0 0,-1 0 0 0 0,1-1 1 0 0,-1 1-1 0 0,1 0 0 0 0,0 0 0 0 0,-1 1 0 0 0,1-1 0 0 0,0 0 0 0 0,0 1 1 0 0,-1-1-1 0 0,1 1 0 0 0,0-1 0 0 0,0 1 0 0 0,0 0 0 0 0,3 0 0 0 0,-2 1 95 0 0,0 0 0 0 0,-1 1 0 0 0,1-1 0 0 0,0 1 0 0 0,0 0 0 0 0,-1 0 1 0 0,1 0-1 0 0,-1 0 0 0 0,0 0 0 0 0,0 0 0 0 0,1 1 0 0 0,-1-1 0 0 0,-1 1 0 0 0,1 0 0 0 0,0-1 0 0 0,-1 1 0 0 0,2 3 0 0 0,12 30 497 0 0,-1 1 1 0 0,-2 0 0 0 0,-2 0-1 0 0,-1 1 1 0 0,6 64 0 0 0,7 26-57 0 0,-21-126-638 0 0,0 0 0 0 0,-1 0 0 0 0,1 0-1 0 0,-1 0 1 0 0,1 0 0 0 0,-1 0 0 0 0,0 0 0 0 0,0 0 0 0 0,0 0 0 0 0,0 0 0 0 0,0 0 0 0 0,0 1 0 0 0,-1-1 0 0 0,1 0 0 0 0,0 0 0 0 0,-1 0 0 0 0,0 0 0 0 0,0 0 0 0 0,1 0 0 0 0,-1-1 0 0 0,0 1 0 0 0,-1 0 0 0 0,1 0 0 0 0,0-1-1 0 0,0 1 1 0 0,-1 0 0 0 0,-2 2 0 0 0,1-3-148 0 0,0 0 0 0 0,0-1 0 0 0,-1 1 0 0 0,1 0 0 0 0,0-1-1 0 0,0 0 1 0 0,-1 0 0 0 0,1 0 0 0 0,0 0 0 0 0,0 0 0 0 0,0-1-1 0 0,-1 1 1 0 0,1-1 0 0 0,0 0 0 0 0,0 0 0 0 0,0 0 0 0 0,-5-3 0 0 0,0 0-281 0 0,0 0 0 0 0,0-1 1 0 0,1 0-1 0 0,-1 0 1 0 0,1 0-1 0 0,0-1 1 0 0,1 0-1 0 0,-1 0 1 0 0,1-1-1 0 0,1 0 1 0 0,-1 0-1 0 0,1-1 1 0 0,0 1-1 0 0,-4-10 1 0 0,4 6 109 0 0,0 0 1 0 0,1 0 0 0 0,0 0-1 0 0,1 0 1 0 0,0 0 0 0 0,1-1-1 0 0,0 1 1 0 0,1-1 0 0 0,0 0-1 0 0,2-15 1 0 0,6-17-550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6.2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 69 3945 0 0,'-2'2'241'0'0,"0"0"0"0"0,0 0-1 0 0,0 0 1 0 0,0 0 0 0 0,1 1 0 0 0,-1-1 0 0 0,1 1 0 0 0,0-1 0 0 0,0 1-1 0 0,0-1 1 0 0,0 1 0 0 0,0 0 0 0 0,1-1 0 0 0,-1 1 0 0 0,0 4 0 0 0,-3 48 562 0 0,3-40-547 0 0,-3 40 36 0 0,-3 61-32 0 0,7-103-188 0 0,1 1 1 0 0,0-1-1 0 0,1 0 1 0 0,0 0-1 0 0,1 0 0 0 0,7 17 1 0 0,-10-30-68 0 0,-1 0 0 0 0,1 1 0 0 0,0-1 0 0 0,0 0 0 0 0,0 0 0 0 0,0 0 0 0 0,0 0-1 0 0,0 0 1 0 0,0 0 0 0 0,0 0 0 0 0,0 1 0 0 0,0-1 0 0 0,0 0 0 0 0,0 0 0 0 0,1 0 0 0 0,-1 0 0 0 0,0 0 0 0 0,0 0 0 0 0,0 1 0 0 0,0-1 0 0 0,0 0 0 0 0,0 0 0 0 0,0 0 0 0 0,0 0 0 0 0,0 0 0 0 0,0 0 0 0 0,0 0 0 0 0,0 0 0 0 0,0 0 0 0 0,1 0 0 0 0,-1 1 0 0 0,0-1 0 0 0,0 0 0 0 0,0 0-1 0 0,0 0 1 0 0,0 0 0 0 0,0 0 0 0 0,0 0 0 0 0,1 0 0 0 0,-1 0 0 0 0,0 0 0 0 0,0 0 0 0 0,0 0 0 0 0,0 0 0 0 0,0 0 0 0 0,0 0 0 0 0,1 0 0 0 0,-1 0 0 0 0,0 0 0 0 0,0 0 0 0 0,0 0 0 0 0,0 0 0 0 0,0 0 0 0 0,0 0 0 0 0,0 0 0 0 0,1 0 0 0 0,-1-1 0 0 0,0 1 0 0 0,0 0 0 0 0,0 0 0 0 0,0 0-1 0 0,0 0 1 0 0,0 0 0 0 0,0 0 0 0 0,0 0 0 0 0,0 0 0 0 0,0 0 0 0 0,1-1 0 0 0,3-12 156 0 0,-1-17-12 0 0,-3-33 76 0 0,10-81 0 0 0,-7 126-213 0 0,0 0 0 0 0,1 1 0 0 0,0-1 0 0 0,2 1 0 0 0,0 0 0 0 0,1 1 0 0 0,0-1 0 0 0,1 1-1 0 0,15-20 1 0 0,-22 34-7 0 0,0 0-1 0 0,0 1 0 0 0,0-1 0 0 0,0 1 1 0 0,0-1-1 0 0,1 1 0 0 0,-1 0 0 0 0,1 0 1 0 0,-1-1-1 0 0,1 1 0 0 0,-1 0 0 0 0,1 0 1 0 0,-1 0-1 0 0,1 1 0 0 0,0-1 0 0 0,0 0 1 0 0,-1 1-1 0 0,1-1 0 0 0,0 1 0 0 0,0-1 1 0 0,0 1-1 0 0,0 0 0 0 0,3 0 1 0 0,-3 1 4 0 0,1-1 1 0 0,-1 1-1 0 0,0 0 1 0 0,1 0-1 0 0,-1 1 1 0 0,0-1 0 0 0,0 0-1 0 0,0 1 1 0 0,0 0-1 0 0,0-1 1 0 0,0 1-1 0 0,-1 0 1 0 0,1 0 0 0 0,0 0-1 0 0,1 3 1 0 0,3 5 63 0 0,0 0 0 0 0,0 1 0 0 0,-1 0 0 0 0,0 0 0 0 0,-1 1 0 0 0,3 12 0 0 0,-1 14 542 0 0,-1 1 0 0 0,-3 0 0 0 0,-2 53 0 0 0,0-42 281 0 0,-18-111 102 0 0,14 35-929 0 0,2 0-1 0 0,0 0 1 0 0,5-48-1 0 0,-3 66-73 0 0,1-1 1 0 0,1 1-1 0 0,-1 0 1 0 0,1 0-1 0 0,1 0 1 0 0,0 0-1 0 0,0 1 1 0 0,0-1-1 0 0,1 1 0 0 0,0-1 1 0 0,0 1-1 0 0,1 1 1 0 0,0-1-1 0 0,0 0 1 0 0,1 1-1 0 0,7-6 1 0 0,-11 10 4 0 0,1 0 1 0 0,0 0 0 0 0,-1 0-1 0 0,1 0 1 0 0,0 1 0 0 0,0 0 0 0 0,0-1-1 0 0,0 1 1 0 0,0 0 0 0 0,0 0-1 0 0,0 1 1 0 0,0-1 0 0 0,0 1 0 0 0,0-1-1 0 0,0 1 1 0 0,1 0 0 0 0,-1 0 0 0 0,0 0-1 0 0,0 1 1 0 0,0-1 0 0 0,0 1-1 0 0,0 0 1 0 0,0 0 0 0 0,0 0 0 0 0,0 0-1 0 0,0 0 1 0 0,0 1 0 0 0,0-1-1 0 0,0 1 1 0 0,-1 0 0 0 0,1 0 0 0 0,-1 0-1 0 0,1 0 1 0 0,-1 0 0 0 0,0 0 0 0 0,3 5-1 0 0,1 0 11 0 0,0 1-1 0 0,0 0 1 0 0,-1 0-1 0 0,0 1 0 0 0,-1-1 1 0 0,0 1-1 0 0,0 0 1 0 0,-1 0-1 0 0,0 0 0 0 0,3 18 1 0 0,-5 0 119 0 0,0-1-1 0 0,-3 33 1 0 0,-1 23-2016 0 0,10-29-4275 0 0,-5-49 2959 0 0,5-2-1639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5.25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64 1 1000 0 0,'8'11'1325'0'0,"0"0"-1"0"0,-1 1 0 0 0,-1 0 1 0 0,6 13-1 0 0,29 97 3704 0 0,-30-86-3890 0 0,23 77 1000 0 0,93 290 504 0 0,-112-362-2632 0 0,-4-12-871 0 0,10 44 1 0 0,-45-102-6722 0 0,12 17 5750 0 0,-58-61-3592 0 0,37 41 3733 0 0</inkml:trace>
  <inkml:trace contextRef="#ctx0" brushRef="#br0" timeOffset="1">1 545 2072 0 0,'20'-23'9436'0'0,"23"-8"-6542"0"0,-23 18-1746 0 0,35-25-47 0 0,2 2 0 0 0,67-31 0 0 0,-80 48-4146 0 0,84-27 0 0 0,-124 46 2120 0 0,0-2 0 0 0,0 1 1 0 0,-1 0-1 0 0,1-1 0 0 0,-1 1 0 0 0,1-1 1 0 0,-1 0-1 0 0,0 0 0 0 0,6-5 0 0 0,-2 4-1942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1.6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 45 80 0 0,'1'-10'3841'0'0,"3"-24"-1675"0"0,-29 80 2336 0 0,22-42-4356 0 0,1 1 1 0 0,0-1-1 0 0,-1 1 0 0 0,1 0 1 0 0,1 0-1 0 0,-1 0 0 0 0,1 0 1 0 0,0 0-1 0 0,0 0 0 0 0,0 0 1 0 0,1 0-1 0 0,0 0 0 0 0,0 0 1 0 0,0 0-1 0 0,1 7 1 0 0,3 14-122 0 0,12 44 1 0 0,-9-41 259 0 0,14 55-6 0 0,-4 1-1 0 0,-3 1 1 0 0,4 167 0 0 0,-7 46 75 0 0,2-44 20 0 0,5 93-245 0 0,-12-263-107 0 0,-4 0 0 0 0,-16 157 0 0 0,11-175-41 0 0,3 1 0 0 0,14 120 0 0 0,0-14 37 0 0,-17-112 119 0 0,3-59-107 0 0,0 0-1 0 0,0-1 1 0 0,-1 1 0 0 0,1 0-1 0 0,-1 0 1 0 0,0 0 0 0 0,0-1-1 0 0,0 1 1 0 0,0 0-1 0 0,-1-1 1 0 0,1 1 0 0 0,-1-1-1 0 0,1 1 1 0 0,-1-1 0 0 0,0 0-1 0 0,0 0 1 0 0,0 1-1 0 0,-3 1 1 0 0,4-3-89 0 0,0-1 0 0 0,0 0 0 0 0,0 1 0 0 0,0-1 0 0 0,0 0 0 0 0,0 1 0 0 0,1-1 0 0 0,-1 0 0 0 0,0 0 0 0 0,0 0 0 0 0,0 0 1 0 0,0 0-1 0 0,0 0 0 0 0,0 0 0 0 0,0 0 0 0 0,0 0 0 0 0,0-1 0 0 0,0 1 0 0 0,0 0 0 0 0,1 0 0 0 0,-1-1 0 0 0,0 1 0 0 0,0-1 0 0 0,0 1 0 0 0,0-1 0 0 0,1 1 0 0 0,-1-1 0 0 0,0 1 0 0 0,1-1 0 0 0,-1 0 0 0 0,0 1 0 0 0,1-1 0 0 0,-1 0 0 0 0,1 0 0 0 0,-1 1 0 0 0,1-1 0 0 0,-1 0 0 0 0,1 0 1 0 0,-1 0-1 0 0,1 0 0 0 0,0 0 0 0 0,0 0 0 0 0,-1 1 0 0 0,1-2 0 0 0,-7-47-4950 0 0,6 43 4365 0 0,-2-29-2102 0 0,5-4-712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3.2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7 205 1328 0 0,'-6'-2'7219'0'0,"16"-2"-4259"0"0,24-2-1562 0 0,145-2 844 0 0,-95 3-1837 0 0,95 5 1 0 0,28 18-66 0 0,220 9 1160 0 0,-412-27-1432 0 0,133 1 836 0 0,225-29 0 0 0,467-78-336 0 0,-609 89 24 0 0,293 14 1 0 0,-189-10-277 0 0,-245 4-259 0 0,0 4 0 0 0,0 4 0 0 0,100 13 0 0 0,-141-4-14 0 0,0-3-1 0 0,0-1 0 0 0,1-3 1 0 0,-1-2-1 0 0,0-2 0 0 0,50-9 0 0 0,-88 10-28 0 0,5-3 63 0 0,0 2 0 0 0,1-1 0 0 0,-1 2 1 0 0,1 1-1 0 0,0 0 0 0 0,0 1 0 0 0,-1 0 1 0 0,1 1-1 0 0,0 2 0 0 0,25 5 0 0 0,-35-7-47 0 0,0 0-1 0 0,0 0 0 0 0,-1-1 1 0 0,1 0-1 0 0,0 0 1 0 0,0-1-1 0 0,-1 0 0 0 0,1 0 1 0 0,0 0-1 0 0,-1-1 0 0 0,1 0 1 0 0,-1 0-1 0 0,7-4 1 0 0,-4 3-18 0 0,0-1 0 0 0,1 2 1 0 0,0-1-1 0 0,0 1 0 0 0,15-1 1 0 0,109-8 20 0 0,-95 6-22 0 0,1 1 0 0 0,41 3 0 0 0,-75 1-8 0 0,-1 1 0 0 0,1 0 0 0 0,-1 1 0 0 0,0-1-1 0 0,1 1 1 0 0,-1 0 0 0 0,0 0 0 0 0,0 1-1 0 0,-1 0 1 0 0,1-1 0 0 0,0 2 0 0 0,-1-1 0 0 0,0 0-1 0 0,1 1 1 0 0,4 6 0 0 0,-3-4 2 0 0,0-1 0 0 0,1 1-1 0 0,0-1 1 0 0,-1-1 0 0 0,13 7 0 0 0,-11-8 6 0 0,0-1-1 0 0,0 0 1 0 0,1-1 0 0 0,-1 0 0 0 0,1 0 0 0 0,-1-1 0 0 0,1 0-1 0 0,-1 0 1 0 0,1-1 0 0 0,-1 0 0 0 0,11-3 0 0 0,-12 2-4 0 0,1 1 0 0 0,0 0 0 0 0,0 0 0 0 0,0 0 0 0 0,0 1 0 0 0,0 0 0 0 0,0 1 0 0 0,0 0 0 0 0,0 0 0 0 0,0 1 0 0 0,-1 0 0 0 0,9 3 0 0 0,-15-5 18 0 0,0 1-1 0 0,0 1 1 0 0,1-1 0 0 0,-1 0-1 0 0,-1 0 1 0 0,1 0 0 0 0,0 0 0 0 0,0 1-1 0 0,0-1 1 0 0,-1 0 0 0 0,1 1-1 0 0,0-1 1 0 0,-1 1 0 0 0,1-1-1 0 0,-1 0 1 0 0,0 1 0 0 0,1 2-1 0 0,-1-2 4 0 0,0 0-1 0 0,1 0 0 0 0,-1 0 1 0 0,1 0-1 0 0,0 0 0 0 0,0 0 1 0 0,0 0-1 0 0,0 0 0 0 0,0 0 1 0 0,0 0-1 0 0,0-1 0 0 0,1 1 1 0 0,2 3-1 0 0,-1-2-16 0 0,0 0 1 0 0,-1 0-1 0 0,1 0 0 0 0,-1 0 1 0 0,0 1-1 0 0,1-1 1 0 0,-1 1-1 0 0,-1 0 0 0 0,1 0 1 0 0,-1-1-1 0 0,1 1 0 0 0,-1 0 1 0 0,0 0-1 0 0,-1 0 1 0 0,1 1-1 0 0,0 4 0 0 0,-1 79 103 0 0,-1-51-118 0 0,23 252 33 0 0,-5-130-18 0 0,25 212-76 0 0,2 24-12 0 0,-34-268 47 0 0,4 47 143 0 0,-10 252 0 0 0,-6-356-175 0 0,13 121-1 0 0,-1-80-3794 0 0,-10-111 3720 0 0,0 0 0 0 0,0 1-1 0 0,0-1 1 0 0,0 0 0 0 0,1 0 0 0 0,-1 1 0 0 0,0-1-1 0 0,0 0 1 0 0,0 0 0 0 0,0 1 0 0 0,0-1-1 0 0,0 0 1 0 0,0 1 0 0 0,0-1 0 0 0,0 0-1 0 0,0 0 1 0 0,0 1 0 0 0,0-1 0 0 0,0 0-1 0 0,0 1 1 0 0,0-1 0 0 0,0 0 0 0 0,0 0-1 0 0,0 1 1 0 0,-1-1 0 0 0,1 0 0 0 0,0 0-1 0 0,0 1 1 0 0,0-1 0 0 0,0 0 0 0 0,0 0 0 0 0,-1 0-1 0 0,1 1 1 0 0,0-1 0 0 0,0 0 0 0 0,0 0-1 0 0,-1 0 1 0 0,1 1 0 0 0,0-1 0 0 0,0 0-1 0 0,-1 0 1 0 0,1 0 0 0 0,0 0 0 0 0,0 0-1 0 0,-1 0 1 0 0,1 0 0 0 0,-11-11-5351 0 0,-1-10-608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4.0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63 91 2561 0 0,'-6'5'923'0'0,"0"1"0"0"0,0 0 1 0 0,0 0-1 0 0,1 0 0 0 0,0 1 1 0 0,-6 8-1 0 0,9-12-536 0 0,0 1 0 0 0,0 0-1 0 0,0 0 1 0 0,0 0 0 0 0,0 0-1 0 0,1 0 1 0 0,0 0 0 0 0,0 0-1 0 0,0 0 1 0 0,0 1 0 0 0,1-1-1 0 0,0 0 1 0 0,0 7 0 0 0,0-10-306 0 0,1 0 1 0 0,-1-1 0 0 0,1 1-1 0 0,-1 0 1 0 0,1 0 0 0 0,0-1-1 0 0,-1 1 1 0 0,1-1-1 0 0,0 1 1 0 0,0 0 0 0 0,-1-1-1 0 0,1 0 1 0 0,0 1 0 0 0,0-1-1 0 0,0 1 1 0 0,0-1 0 0 0,0 0-1 0 0,-1 0 1 0 0,1 1-1 0 0,0-1 1 0 0,0 0 0 0 0,0 0-1 0 0,0 0 1 0 0,0 0 0 0 0,0 0-1 0 0,0 0 1 0 0,0 0 0 0 0,0 0-1 0 0,0-1 1 0 0,0 1-1 0 0,1-1 1 0 0,38-7 634 0 0,-32 6-461 0 0,76-12 238 0 0,1 4 0 0 0,-1 4 0 0 0,132 7-1 0 0,30-1 132 0 0,204-53 395 0 0,-55 4-704 0 0,358 44-32 0 0,-135 8-106 0 0,-404-10-34 0 0,378 36 1 0 0,-130 18 445 0 0,-333-41-450 0 0,207-16 1 0 0,70-55-23 0 0,-37 4 163 0 0,-348 59-245 0 0,75-5 176 0 0,-90 6-154 0 0,0 2 0 0 0,1-1 0 0 0,-1 1 1 0 0,0 0-1 0 0,0 0 0 0 0,0 0 0 0 0,0 1 1 0 0,0 0-1 0 0,0 0 0 0 0,-1 1 0 0 0,1-1 1 0 0,7 6-1 0 0,-13-7-67 0 0,1-1 0 0 0,-1 0 1 0 0,1 1-1 0 0,-1-1 0 0 0,1 0 0 0 0,-1 1 1 0 0,1-1-1 0 0,-1 1 0 0 0,0-1 0 0 0,1 1 1 0 0,-1-1-1 0 0,0 1 0 0 0,1-1 0 0 0,-1 1 1 0 0,0-1-1 0 0,0 1 0 0 0,1-1 0 0 0,-1 1 1 0 0,0-1-1 0 0,0 1 0 0 0,0 0 0 0 0,0-1 1 0 0,0 1-1 0 0,0-1 0 0 0,0 1 0 0 0,0 0 1 0 0,0-1-1 0 0,0 1 0 0 0,0-1 0 0 0,0 1 1 0 0,0-1-1 0 0,-1 1 0 0 0,1 0 0 0 0,-1 0 1 0 0,-20 16-2430 0 0,-33 1-4942 0 0,10-13 2152 0 0,-12 3-1220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5.1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15 175 3729 0 0,'-1'0'222'0'0,"1"0"0"0"0,-1 0 0 0 0,0 0 0 0 0,1 0 0 0 0,-1 0-1 0 0,0 0 1 0 0,1-1 0 0 0,-1 1 0 0 0,1 0 0 0 0,-1-1 0 0 0,0 1 0 0 0,1 0 0 0 0,-1-1 0 0 0,1 1 0 0 0,-1-1 0 0 0,1 1 0 0 0,-1-1 0 0 0,1 1 0 0 0,-1-1 0 0 0,1 1 0 0 0,0-1 0 0 0,-1 1 0 0 0,1-1 0 0 0,0 1-1 0 0,-1-1 1 0 0,1 0 0 0 0,0 1 0 0 0,0-1 0 0 0,0 0 0 0 0,-1 1 0 0 0,1-1 0 0 0,0 0 0 0 0,0 1 0 0 0,0-1 0 0 0,0 0 0 0 0,0 1 0 0 0,0-1 0 0 0,0 0 0 0 0,1 0 0 0 0,0-2 40 0 0,1 0 0 0 0,-1 0 0 0 0,1 1 1 0 0,0 0-1 0 0,0-1 0 0 0,0 1 0 0 0,0 0 0 0 0,1 0 1 0 0,3-3-1 0 0,60-37 534 0 0,-38 30-557 0 0,0 1-1 0 0,1 1 1 0 0,0 1 0 0 0,42-6 0 0 0,122-6-369 0 0,-102 13-1033 0 0,-108 12-817 0 0,0 1-1 0 0,1 0 1 0 0,-18 9-1 0 0,24-10 1731 0 0,1 0 1 0 0,0 1-1 0 0,1 0 0 0 0,-1 0 0 0 0,1 1 0 0 0,0 0 0 0 0,0 0 0 0 0,1 1 1 0 0,-1 0-1 0 0,-9 12 0 0 0,11-9 645 0 0,-2 0-1 0 0,1-1 1 0 0,-1 0 0 0 0,-15 13 0 0 0,2-2 1936 0 0,20-19-2260 0 0,0 1 0 0 0,0-1 0 0 0,0 1 0 0 0,1 0 0 0 0,-1-1 0 0 0,0 1 0 0 0,1 0 0 0 0,-1 0 0 0 0,1 0 0 0 0,0-1 0 0 0,-1 1 0 0 0,1 0 1 0 0,0 0-1 0 0,0 0 0 0 0,0 0 0 0 0,0 0 0 0 0,1-1 0 0 0,-1 1 0 0 0,0 0 0 0 0,2 3 0 0 0,15 42 43 0 0,-11-31 17 0 0,40 115 352 0 0,56 259-1 0 0,-100-377-418 0 0,-1 0 1 0 0,0 0 0 0 0,0 1-1 0 0,-1-1 1 0 0,-1 0 0 0 0,-1 0 0 0 0,0 0-1 0 0,0 0 1 0 0,-1 0 0 0 0,-1 0-1 0 0,-9 22 1 0 0,10-28-9 0 0,-1-1 1 0 0,1 0-1 0 0,-1 0 0 0 0,0 0 0 0 0,0-1 1 0 0,-1 1-1 0 0,0-1 0 0 0,0 0 1 0 0,0 0-1 0 0,0-1 0 0 0,-1 0 0 0 0,0 0 1 0 0,1 0-1 0 0,-2 0 0 0 0,1-1 0 0 0,0 0 1 0 0,-1 0-1 0 0,1-1 0 0 0,-1 0 1 0 0,0 0-1 0 0,0-1 0 0 0,0 1 0 0 0,-11-1 1 0 0,-6 1 203 0 0,14 0-113 0 0,0-1 0 0 0,1-1 0 0 0,-1 0 1 0 0,0 0-1 0 0,0-1 0 0 0,-10-2 1 0 0,20 3-126 0 0,0-1 0 0 0,0 1 1 0 0,0-1-1 0 0,0 1 0 0 0,1-1 1 0 0,-1 1-1 0 0,0-1 0 0 0,0 1 1 0 0,0-1-1 0 0,0 1 0 0 0,0 0 1 0 0,1-1-1 0 0,-1 1 0 0 0,0-1 1 0 0,0 1-1 0 0,1 0 1 0 0,-1-1-1 0 0,0 1 0 0 0,0 0 1 0 0,1-1-1 0 0,-1 1 0 0 0,0 0 1 0 0,1-1-1 0 0,-1 1 0 0 0,1 0 1 0 0,-1 0-1 0 0,0-1 0 0 0,1 1 1 0 0,-1 0-1 0 0,1 0 0 0 0,-1 0 1 0 0,1 0-1 0 0,-1 0 0 0 0,0 0 1 0 0,1 0-1 0 0,-1-1 0 0 0,1 1 1 0 0,0 1-1 0 0,22-12 219 0 0,-2 7-207 0 0,0 0 1 0 0,0 1-1 0 0,1 0 1 0 0,-1 2 0 0 0,37 3-1 0 0,6-2 27 0 0,59 4 229 0 0,-73-1-1959 0 0,1-2-3771 0 0,-37-5 503 0 0,-8 1 1384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5.5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25 2577 0 0,'-4'-9'1126'0'0,"2"-6"11331"0"0,10 26-11355 0 0,16 36-1004 0 0,-2 2 1 0 0,-2 1-1 0 0,-2 0 0 0 0,12 56 0 0 0,-12-24-41 0 0,13 158 1 0 0,-30-215-356 0 0,5 114-510 0 0,-11-69-2577 0 0,-9-5-4690 0 0,7-71 5656 0 0,6 0 424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6.0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520 34 4513 0 0,'-1'-2'413'0'0,"0"0"0"0"0,0 0-1 0 0,0 0 1 0 0,-1-1 0 0 0,1 1 0 0 0,-1 1 0 0 0,1-1 0 0 0,-1 0-1 0 0,0 0 1 0 0,1 1 0 0 0,-1-1 0 0 0,0 1 0 0 0,0-1 0 0 0,0 1 0 0 0,0 0-1 0 0,-1 0 1 0 0,1 0 0 0 0,0 0 0 0 0,-5-2 0 0 0,3 4-245 0 0,0-1 1 0 0,1 1-1 0 0,-1 0 1 0 0,0 0-1 0 0,1 0 1 0 0,-1 0-1 0 0,1 1 1 0 0,-1-1-1 0 0,1 1 1 0 0,0 0-1 0 0,0 0 1 0 0,0 0-1 0 0,-3 3 1 0 0,-338 266 3419 0 0,330-258-3337 0 0,1 1-1 0 0,1 1 1 0 0,-12 18-1 0 0,6-7-77 0 0,17-26-163 0 0,1 0-1 0 0,-1 1 0 0 0,1-1 0 0 0,0 1 1 0 0,-1-1-1 0 0,1 1 0 0 0,0-1 0 0 0,-1 1 1 0 0,1 0-1 0 0,0-1 0 0 0,0 1 1 0 0,0-1-1 0 0,-1 1 0 0 0,1 0 0 0 0,0-1 1 0 0,0 1-1 0 0,0-1 0 0 0,0 1 0 0 0,0 0 1 0 0,0-1-1 0 0,0 1 0 0 0,0-1 1 0 0,0 1-1 0 0,1 0 0 0 0,-1-1 0 0 0,0 1 1 0 0,0-1-1 0 0,0 1 0 0 0,1-1 0 0 0,-1 1 1 0 0,0 0-1 0 0,1-1 0 0 0,-1 1 1 0 0,0-1-1 0 0,1 0 0 0 0,-1 1 0 0 0,1-1 1 0 0,-1 1-1 0 0,1-1 0 0 0,-1 1 0 0 0,1-1 1 0 0,-1 0-1 0 0,1 0 0 0 0,-1 1 1 0 0,1-1-1 0 0,-1 0 0 0 0,1 0 0 0 0,0 1 1 0 0,-1-1-1 0 0,1 0 0 0 0,1 0 0 0 0,43 8 163 0 0,-25-6-171 0 0,46 20 28 0 0,-1 3 0 0 0,-2 2 0 0 0,106 64 0 0 0,61 47 2633 0 0,-233-140-2632 0 0,0 0 0 0 0,0 1 1 0 0,0-1-1 0 0,-1 1 0 0 0,1 0 0 0 0,-1 0 1 0 0,1 0-1 0 0,-1 1 0 0 0,1-1 0 0 0,-8 1 0 0 0,-6 0-4244 0 0,-2 2-5124 0 0,10-1 2890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3.7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76 61 352 0 0,'-5'-3'801'0'0,"-1"1"-1"0"0,1-1 1 0 0,0-1 0 0 0,0 1-1 0 0,1-1 1 0 0,-1 0-1 0 0,1 0 1 0 0,-1 0 0 0 0,1 0-1 0 0,1-1 1 0 0,-7-9-1 0 0,10 14-749 0 0,0 0-1 0 0,0-1 0 0 0,0 1 0 0 0,0 0 1 0 0,-1-1-1 0 0,1 1 0 0 0,0 0 0 0 0,0-1 0 0 0,0 1 1 0 0,0 0-1 0 0,-1-1 0 0 0,1 1 0 0 0,0 0 0 0 0,0 0 1 0 0,-1-1-1 0 0,1 1 0 0 0,0 0 0 0 0,-1 0 0 0 0,1 0 1 0 0,0-1-1 0 0,-1 1 0 0 0,1 0 0 0 0,0 0 1 0 0,-1 0-1 0 0,1 0 0 0 0,0 0 0 0 0,-1-1 0 0 0,1 1 1 0 0,0 0-1 0 0,-1 0 0 0 0,1 0 0 0 0,0 0 0 0 0,-1 0 1 0 0,1 0-1 0 0,0 0 0 0 0,-1 0 0 0 0,1 1 0 0 0,-1-1 1 0 0,1 0-1 0 0,0 0 0 0 0,-1 0 0 0 0,1 0 1 0 0,-1 1-1 0 0,1-1-21 0 0,0 1 1 0 0,-1 0-1 0 0,1-1 1 0 0,0 1-1 0 0,0 0 1 0 0,0-1 0 0 0,-1 1-1 0 0,1 0 1 0 0,0 0-1 0 0,0-1 1 0 0,0 1-1 0 0,0 0 1 0 0,0-1-1 0 0,0 1 1 0 0,1 0-1 0 0,-1 0 1 0 0,0-1 0 0 0,0 1-1 0 0,0 0 1 0 0,1-1-1 0 0,-1 2 1 0 0,17 38 242 0 0,-3 0 1 0 0,-1 0-1 0 0,-2 2 1 0 0,-1-1-1 0 0,-3 1 0 0 0,-1 1 1 0 0,-3-1-1 0 0,-1 1 1 0 0,-5 61-1 0 0,3-92-278 0 0,1 0 1 0 0,1 0-1 0 0,0 0 0 0 0,1-1 0 0 0,0 1 0 0 0,0-1 0 0 0,1 0 0 0 0,7 14 1 0 0,8 25-124 0 0,-13-31 17 0 0,2 12-728 0 0,2-1 0 0 0,15 31 1 0 0,-18-52-1076 0 0,-4-15-430 0 0,-4-22-1687 0 0,1 23 3392 0 0,1-16-2055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4.0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438 2 3145 0 0,'-1'0'321'0'0,"0"0"0"0"0,0-1 1 0 0,0 1-1 0 0,0 0 0 0 0,0 0 1 0 0,-1 0-1 0 0,1 0 0 0 0,0 0 0 0 0,0 0 1 0 0,0 0-1 0 0,0 0 0 0 0,-1 1 1 0 0,1-1-1 0 0,0 0 0 0 0,0 1 1 0 0,0-1-1 0 0,0 1 0 0 0,0-1 1 0 0,0 1-1 0 0,0 0 0 0 0,0-1 0 0 0,0 1 1 0 0,0 0-1 0 0,-1 1 0 0 0,-32 24 840 0 0,25-18-534 0 0,-34 24 226 0 0,-22 15 61 0 0,2 2 0 0 0,-106 110 0 0 0,167-156-876 0 0,-1 0 1 0 0,0 0-1 0 0,1 0 1 0 0,0 0-1 0 0,0 1 1 0 0,0-1-1 0 0,0 1 1 0 0,0-1-1 0 0,1 1 1 0 0,-1 0-1 0 0,1 0 1 0 0,0 0-1 0 0,1-1 1 0 0,-1 1-1 0 0,0 0 1 0 0,1 0-1 0 0,0 0 1 0 0,0 0-1 0 0,0 0 1 0 0,1 5-1 0 0,1-5-27 0 0,-1 0 0 0 0,1 0-1 0 0,0 0 1 0 0,0 0-1 0 0,0-1 1 0 0,0 1-1 0 0,1 0 1 0 0,0-1 0 0 0,-1 0-1 0 0,1 1 1 0 0,1-1-1 0 0,-1-1 1 0 0,0 1-1 0 0,1 0 1 0 0,-1-1-1 0 0,1 1 1 0 0,0-1 0 0 0,5 2-1 0 0,328 174 35 0 0,-325-172-263 0 0,-5-3-179 0 0,0 0 0 0 0,-1 0 1 0 0,1 1-1 0 0,-1 0 1 0 0,0 0-1 0 0,0 0 1 0 0,6 7-1 0 0,-29-21-10212 0 0,11 1 7915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4.4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0 122 5465 0 0,'2'-3'493'0'0,"1"0"-1"0"0,-1 0 0 0 0,0 0 1 0 0,1 0-1 0 0,-1 1 1 0 0,1-1-1 0 0,0 1 1 0 0,0 0-1 0 0,0 0 0 0 0,0 0 1 0 0,0 0-1 0 0,1 1 1 0 0,-1-1-1 0 0,0 1 1 0 0,1 0-1 0 0,5-2 0 0 0,70-11 725 0 0,-29 6-984 0 0,22-19-1078 0 0,-26 5-3004 0 0,-25 11 38 0 0,-21 11 3693 0 0,0 0 0 0 0,0 0 0 0 0,1-1-1 0 0,-1 1 1 0 0,0 0 0 0 0,0 0-1 0 0,1 0 1 0 0,-1 0 0 0 0,0 0 0 0 0,1 0-1 0 0,-1 0 1 0 0,0 0 0 0 0,1 0 0 0 0,-1 0-1 0 0,0 0 1 0 0,1 0 0 0 0,-1 0-1 0 0,0 0 1 0 0,0 0 0 0 0,1 0 0 0 0,-1 0-1 0 0,0 0 1 0 0,1 0 0 0 0,-1 0-1 0 0,0 1 1 0 0,0-1 0 0 0,1 0 0 0 0,-1 0-1 0 0,0 0 1 0 0,0 0 0 0 0,1 1-1 0 0,-1-1 1 0 0,0 0 0 0 0,0 0 0 0 0,0 1-1 0 0,1-1 1 0 0,-1 0 0 0 0,0 1-1 0 0,0 3-1769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6.9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345 302 2769 0 0,'-11'-14'1081'0'0,"2"-1"0"0"0,0 0 0 0 0,1 0 0 0 0,0-1 0 0 0,-5-17 1 0 0,-8-17 786 0 0,14 37-1396 0 0,0 1-1 0 0,-1 0 1 0 0,0 1 0 0 0,-1 0 0 0 0,0 0 0 0 0,-13-11 0 0 0,17 16-310 0 0,0 2 1 0 0,0-1 0 0 0,-1 1 0 0 0,0-1-1 0 0,0 2 1 0 0,0-1 0 0 0,0 1-1 0 0,0 0 1 0 0,-1 0 0 0 0,1 0 0 0 0,-1 1-1 0 0,0 0 1 0 0,0 0 0 0 0,-9 0 0 0 0,14 2-141 0 0,0 1 0 0 0,0-1 1 0 0,0 1-1 0 0,0 0 1 0 0,0 0-1 0 0,0 0 0 0 0,0 0 1 0 0,0 0-1 0 0,0 0 0 0 0,0 0 1 0 0,1 1-1 0 0,-1-1 1 0 0,1 1-1 0 0,-1-1 0 0 0,1 1 1 0 0,-1 0-1 0 0,1-1 1 0 0,0 1-1 0 0,0 0 0 0 0,0 0 1 0 0,0 0-1 0 0,0 0 1 0 0,0 0-1 0 0,-1 4 0 0 0,-16 62 67 0 0,13-47-87 0 0,0-1-4 0 0,-2 0 10 0 0,2 0 1 0 0,0 0-1 0 0,1 0 0 0 0,1 1 0 0 0,1 0 1 0 0,1-1-1 0 0,3 36 0 0 0,-2-55-5 0 0,0 0 0 0 0,0 0-1 0 0,0 0 1 0 0,0 0 0 0 0,1 0-1 0 0,-1 0 1 0 0,0 0 0 0 0,1 0-1 0 0,-1 0 1 0 0,0 0 0 0 0,1-1-1 0 0,-1 1 1 0 0,1 0 0 0 0,-1 0-1 0 0,1 0 1 0 0,0-1 0 0 0,-1 1-1 0 0,1 0 1 0 0,0-1 0 0 0,0 1-1 0 0,-1 0 1 0 0,1-1 0 0 0,0 1-1 0 0,0-1 1 0 0,0 1 0 0 0,1-1-1 0 0,0 0 1 0 0,-1 0 0 0 0,1 0 0 0 0,0 0 0 0 0,-1 0 0 0 0,1 0 0 0 0,-1-1 0 0 0,1 1 0 0 0,-1-1 0 0 0,1 1 0 0 0,-1-1 0 0 0,1 0-1 0 0,-1 0 1 0 0,1 0 0 0 0,-1 1 0 0 0,2-2 0 0 0,9-8 9 0 0,-1-1-1 0 0,21-23 1 0 0,-17 18-16 0 0,3-1 11 0 0,7-5 14 0 0,-2-1 0 0 0,0-1-1 0 0,-2-1 1 0 0,27-39-1 0 0,-46 60-19 0 0,1 0-1 0 0,0-1 1 0 0,0 1-1 0 0,0 0 1 0 0,0 0-1 0 0,1 1 1 0 0,-1-1-1 0 0,1 1 1 0 0,0-1-1 0 0,5-2 0 0 0,-8 6 0 0 0,0-1-1 0 0,0 1 1 0 0,0 0-1 0 0,-1 0 1 0 0,1-1-1 0 0,0 1 1 0 0,0 0-1 0 0,0 0 1 0 0,0 0-1 0 0,1 0 0 0 0,-1 0 1 0 0,0 0-1 0 0,0 0 1 0 0,0 0-1 0 0,0 0 1 0 0,0 1-1 0 0,0-1 1 0 0,-1 0-1 0 0,1 1 1 0 0,2 0-1 0 0,-1 0-4 0 0,0 1 0 0 0,0 0 1 0 0,0-1-1 0 0,0 1 0 0 0,-1 0 0 0 0,1 0 0 0 0,-1 0 1 0 0,1 0-1 0 0,-1 1 0 0 0,0-1 0 0 0,2 5 0 0 0,9 25 3 0 0,-1 0 0 0 0,-2 1-1 0 0,-1 1 1 0 0,5 55-1 0 0,-6-39-765 0 0,14 50 0 0 0,-21-99 558 0 0,0 0-1 0 0,0 0 0 0 0,1 1 1 0 0,-1-1-1 0 0,0 0 1 0 0,1 0-1 0 0,-1 0 0 0 0,0 1 1 0 0,1-1-1 0 0,0 0 1 0 0,-1 0-1 0 0,1 0 1 0 0,0 0-1 0 0,-1 0 0 0 0,1 0 1 0 0,0 0-1 0 0,0 0 1 0 0,0-1-1 0 0,0 1 1 0 0,0 0-1 0 0,0 0 0 0 0,0-1 1 0 0,0 1-1 0 0,0-1 1 0 0,0 1-1 0 0,0-1 0 0 0,0 1 1 0 0,1-1-1 0 0,-1 0 1 0 0,2 1-1 0 0,1-2-487 0 0,-1 1 0 0 0,0-1 0 0 0,1 0 0 0 0,-1 0-1 0 0,0-1 1 0 0,0 1 0 0 0,0-1 0 0 0,0 1 0 0 0,4-4 0 0 0,6-12-1551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4.8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33 189 6745 0 0,'-2'0'386'0'0,"0"1"-1"0"0,0-1 1 0 0,1 1-1 0 0,-1-1 1 0 0,0 1-1 0 0,0 0 1 0 0,1 0-1 0 0,-1 0 1 0 0,0 0-1 0 0,1 0 1 0 0,-1 0-1 0 0,1 0 1 0 0,-1 1-1 0 0,1-1 1 0 0,0 0-1 0 0,0 1 0 0 0,-1-1 1 0 0,1 1-1 0 0,-1 1 1 0 0,2-2-325 0 0,0-1 1 0 0,0 0 0 0 0,0 1-1 0 0,0-1 1 0 0,0 0-1 0 0,0 1 1 0 0,0-1-1 0 0,0 0 1 0 0,0 0 0 0 0,0 1-1 0 0,0-1 1 0 0,0 0-1 0 0,0 1 1 0 0,0-1-1 0 0,0 0 1 0 0,1 1-1 0 0,-1-1 1 0 0,0 0 0 0 0,0 0-1 0 0,0 1 1 0 0,0-1-1 0 0,1 0 1 0 0,-1 1-1 0 0,0-1 1 0 0,0 0 0 0 0,0 0-1 0 0,1 0 1 0 0,-1 1-1 0 0,0-1 1 0 0,1 0-1 0 0,-1 0 1 0 0,0 0-1 0 0,0 0 1 0 0,1 1 0 0 0,23-1 877 0 0,-1-5-507 0 0,0-1 0 0 0,-1 0 0 0 0,0-2 0 0 0,0-1 0 0 0,35-19 0 0 0,91-71-1852 0 0,-66 42-7174 0 0,-75 54 5112 0 0,1 9-987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6.1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91 561 1480 0 0,'-3'0'337'0'0,"-1"1"-1"0"0,1-1 0 0 0,-1 1 1 0 0,1 0-1 0 0,0 0 0 0 0,-1 0 1 0 0,1 1-1 0 0,0-1 0 0 0,0 1 1 0 0,0 0-1 0 0,0 0 0 0 0,0 0 1 0 0,0 0-1 0 0,0 0 0 0 0,-2 3 1 0 0,2-2 99 0 0,0 0 0 0 0,0-1 1 0 0,0 0-1 0 0,0 0 0 0 0,0 0 1 0 0,0 0-1 0 0,-1 0 0 0 0,1 0 1 0 0,-7 1-1 0 0,37-47 4448 0 0,166-178-786 0 0,-121 151-3865 0 0,2 2 0 0 0,116-81 0 0 0,-185 147-398 0 0,51-32-1225 0 0,-53 33 786 0 0,1 0-1 0 0,0 0 1 0 0,0 0-1 0 0,0 1 1 0 0,0 0-1 0 0,0-1 1 0 0,1 1 0 0 0,-1 1-1 0 0,0-1 1 0 0,0 1-1 0 0,1 0 1 0 0,5 0-1 0 0,-9 0 394 0 0,0 0 0 0 0,-1 1 0 0 0,1-1-1 0 0,-1 0 1 0 0,1 0 0 0 0,-1 1 0 0 0,1-1 0 0 0,-1 1-1 0 0,1-1 1 0 0,-1 0 0 0 0,1 1 0 0 0,-1-1 0 0 0,0 1-1 0 0,1-1 1 0 0,-1 1 0 0 0,0-1 0 0 0,1 1 0 0 0,-1-1 0 0 0,0 1-1 0 0,0 0 1 0 0,1-1 0 0 0,-1 1 0 0 0,0-1 0 0 0,0 1-1 0 0,0 0 1 0 0,0-1 0 0 0,0 1 0 0 0,0-1 0 0 0,0 1-1 0 0,0 0 1 0 0,0-1 0 0 0,0 1 0 0 0,0 0 0 0 0,0-1-1 0 0,-1 1 1 0 0,1-1 0 0 0,0 1 0 0 0,0-1 0 0 0,-1 2 0 0 0,1-1 70 0 0,-3 16-2292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6.6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19 1360 0 0,'-20'-19'10079'0'0,"26"35"-8853"0"0,24 48 590 0 0,165 394 1966 0 0,-186-430-4160 0 0,2-1 0 0 0,18 33 1 0 0,-23-49-767 0 0,2 1 1 0 0,-1-1-1 0 0,1-1 0 0 0,12 12 1 0 0,-20-22 1055 0 0,0 0 1 0 0,0 1 0 0 0,0-1 0 0 0,0 0-1 0 0,0 0 1 0 0,0 0 0 0 0,1 0-1 0 0,-1 1 1 0 0,0-1 0 0 0,0 0-1 0 0,0 0 1 0 0,0 0 0 0 0,0 0 0 0 0,1 1-1 0 0,-1-1 1 0 0,0 0 0 0 0,0 0-1 0 0,0 0 1 0 0,0 0 0 0 0,1 0-1 0 0,-1 0 1 0 0,0 0 0 0 0,0 0-1 0 0,0 0 1 0 0,1 0 0 0 0,-1 0 0 0 0,0 0-1 0 0,0 0 1 0 0,1 0 0 0 0,-1 0-1 0 0,0 0 1 0 0,0 0 0 0 0,0 0-1 0 0,1 0 1 0 0,-1 0 0 0 0,0 0 0 0 0,0 0-1 0 0,0 0 1 0 0,1 0 0 0 0,-1 0-1 0 0,0 0 1 0 0,0 0 0 0 0,0 0-1 0 0,0-1 1 0 0,1 1 0 0 0,-1 0 0 0 0,0 0-1 0 0,0 0 1 0 0,0 0 0 0 0,0 0-1 0 0,1-1 1 0 0,-1 1 0 0 0,0 0-1 0 0,0 0 1 0 0,0 0 0 0 0,0-1-1 0 0,0 1 1 0 0,3-4-1569 0 0,7 0-1300 0 0</inkml:trace>
  <inkml:trace contextRef="#ctx0" brushRef="#br0" timeOffset="1">497 339 4513 0 0,'2'-10'882'0'0,"0"1"1"0"0,1-1-1 0 0,0 1 0 0 0,1 0 1 0 0,0 0-1 0 0,0 0 0 0 0,1 0 1 0 0,0 1-1 0 0,1-1 0 0 0,-1 2 1 0 0,2-1-1 0 0,10-10 0 0 0,6-3-871 0 0,1 1 0 0 0,44-27-1 0 0,-42 29-2777 0 0,0 0-1 0 0,34-32 0 0 0,-52 33-1506 0 0,-8 14 1740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7.0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 0 1576 0 0,'26'72'2685'0'0,"-13"-43"-1960"0"0,-3 1 1 0 0,0 0-1 0 0,7 41 1 0 0,-16-62-679 0 0,0 1 0 0 0,0-1 0 0 0,-1 0 0 0 0,0 1 0 0 0,-1-1 0 0 0,0 0 0 0 0,0 0 1 0 0,-1 0-1 0 0,-1 1 0 0 0,1-2 0 0 0,-1 1 0 0 0,-1 0 0 0 0,1 0 0 0 0,-1-1 0 0 0,-10 14 0 0 0,-3 5 1337 0 0,13-19-540 0 0,0 0 0 0 0,-1 0 0 0 0,0-1-1 0 0,-1 1 1 0 0,1-1 0 0 0,-1-1 0 0 0,-1 1-1 0 0,-15 9 2225 0 0,29-24-2407 0 0,10-9-477 0 0,0 6-103 0 0,0 2 0 0 0,1 0 1 0 0,0 1-1 0 0,0 0 0 0 0,1 2 0 0 0,-1 0 0 0 0,24-3 1 0 0,-21 4-931 0 0,0 0 0 0 0,0-2 0 0 0,-1 0 0 0 0,0-1 0 0 0,35-20 0 0 0,-53 27 426 0 0,0-1-1 0 0,0 0 0 0 0,0 0 1 0 0,-1 0-1 0 0,1 0 0 0 0,-1 0 1 0 0,1 0-1 0 0,-1 0 1 0 0,1-1-1 0 0,-1 1 0 0 0,0 0 1 0 0,0-1-1 0 0,0 1 0 0 0,-1-1 1 0 0,1 1-1 0 0,-1-1 0 0 0,1 0 1 0 0,-1 1-1 0 0,0-1 0 0 0,0 1 1 0 0,0-1-1 0 0,0 0 1 0 0,0 1-1 0 0,-1-1 0 0 0,1 0 1 0 0,-1 1-1 0 0,0-1 0 0 0,1 1 1 0 0,-3-4-1 0 0,3 6 415 0 0,-3-19-2256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7.4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 2048 0 0,'0'0'105'0'0,"0"0"0"0"0,0-1-1 0 0,0 1 1 0 0,0 0-1 0 0,0 0 1 0 0,0 0-1 0 0,0 0 1 0 0,0-1-1 0 0,0 1 1 0 0,0 0-1 0 0,0 0 1 0 0,0 0-1 0 0,0 0 1 0 0,0-1 0 0 0,0 1-1 0 0,0 0 1 0 0,0 0-1 0 0,0 0 1 0 0,0 0-1 0 0,1-1 1 0 0,-1 1-1 0 0,0 0 1 0 0,0 0-1 0 0,0 0 1 0 0,0 0-1 0 0,0 0 1 0 0,0-1 0 0 0,0 1-1 0 0,1 0 1 0 0,-1 0-1 0 0,0 0 1 0 0,0 0-1 0 0,0 0 1 0 0,0 0-1 0 0,0 0 1 0 0,1 0-1 0 0,-1 0 1 0 0,0 0-1 0 0,0 0 1 0 0,0-1 0 0 0,0 1-1 0 0,1 0 1 0 0,-1 0-1 0 0,0 0 1 0 0,0 0-1 0 0,0 0 1 0 0,0 0-1 0 0,1 0 1 0 0,-1 1-1 0 0,0-1 1 0 0,11 7 1618 0 0,8 13-641 0 0,-5 2 354 0 0,0 1 1 0 0,19 46-1 0 0,26 115 693 0 0,-20-50-1903 0 0,-36-128-369 0 0,16 40-678 0 0,-18-44 491 0 0,0 0 0 0 0,0 0 1 0 0,0 0-1 0 0,1 0 0 0 0,-1-1 1 0 0,1 1-1 0 0,0 0 1 0 0,-1-1-1 0 0,1 1 0 0 0,4 1 1 0 0,-6-2 190 0 0,1-1 0 0 0,-1 0 0 0 0,1 0 0 0 0,-1 0 0 0 0,1 0-1 0 0,-1 1 1 0 0,1-1 0 0 0,-1 0 0 0 0,1 0 0 0 0,-1 0 0 0 0,1 0 0 0 0,0 0 0 0 0,-1 0 0 0 0,1-1 0 0 0,-1 1 0 0 0,1 0 0 0 0,-1 0 0 0 0,1 0 0 0 0,-1 0 0 0 0,1-1 0 0 0,-1 1 0 0 0,1 0 0 0 0,-1 0 0 0 0,0-1 0 0 0,1 1 0 0 0,-1 0 0 0 0,1-1 0 0 0,-1 1 0 0 0,0-1 0 0 0,1 1 0 0 0,-1 0 0 0 0,0-1 0 0 0,1 1 0 0 0,-1-1 0 0 0,1 0 0 0 0,8-21-2787 0 0,-8 17 2128 0 0,8-15-1852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7.8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290 1 2793 0 0,'-25'21'4160'0'0,"-34"36"0"0"0,47-42-3661 0 0,-1-2 1 0 0,0 0-1 0 0,-1-1 1 0 0,0 0-1 0 0,-1-1 1 0 0,0-1-1 0 0,-1 0 0 0 0,0-1 1 0 0,-18 7-1 0 0,32-15-387 0 0,1 0 0 0 0,-1-1 0 0 0,0 1 0 0 0,1-1 0 0 0,-1 1 0 0 0,0-1 0 0 0,0 0 0 0 0,0 0 0 0 0,1 0 0 0 0,-1 0-1 0 0,0 0 1 0 0,0 0 0 0 0,1 0 0 0 0,-1-1 0 0 0,0 1 0 0 0,0-1 0 0 0,1 1 0 0 0,-1-1 0 0 0,0 0 0 0 0,1 1 0 0 0,-1-1 0 0 0,1 0-1 0 0,-3-2 1 0 0,4 3-4 0 0,35 9 138 0 0,11-3-305 0 0,0 2-1 0 0,0 2 1 0 0,68 24 0 0 0,69 15-7214 0 0,-180-48 6590 0 0,-2 0 285 0 0,1-1 1 0 0,-1 0-1 0 0,0 0 1 0 0,0 1-1 0 0,1-1 0 0 0,-1 0 1 0 0,0 0-1 0 0,1 0 1 0 0,-1 0-1 0 0,0 0 1 0 0,1 0-1 0 0,-1-1 1 0 0,0 1-1 0 0,0 0 1 0 0,2-1-1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8.3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 7 1008 0 0,'-17'-5'1766'0'0,"-2"3"3401"0"0,33 26-3683 0 0,-14-23-1522 0 0,4 4 101 0 0,46 77-1140 0 0,-25-19-3327 0 0,-12-21 1595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23.9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40 432 0 0,'0'-1'158'0'0,"0"0"0"0"0,0 0 0 0 0,-1 0-1 0 0,1 0 1 0 0,-1 0 0 0 0,1 0 0 0 0,-1 0 0 0 0,1 0 0 0 0,-1 0 0 0 0,0 0-1 0 0,1 1 1 0 0,-1-1 0 0 0,0 0 0 0 0,1 0 0 0 0,-1 1 0 0 0,0-1 0 0 0,-1 0-1 0 0,2 1-23 0 0,-1 0-1 0 0,1 0 0 0 0,0 0 0 0 0,-1 0 1 0 0,1 0-1 0 0,0 0 0 0 0,-1 0 0 0 0,1 0 1 0 0,0 0-1 0 0,-1 0 0 0 0,1 0 0 0 0,0 0 1 0 0,-1 1-1 0 0,1-1 0 0 0,0 0 0 0 0,-1 0 1 0 0,1 0-1 0 0,0 0 0 0 0,-1 1 0 0 0,1-1 1 0 0,0 0-1 0 0,0 0 0 0 0,-1 1 0 0 0,1-1 0 0 0,0 0 1 0 0,0 0-1 0 0,0 1 0 0 0,-1-1 0 0 0,1 0 1 0 0,0 1-1 0 0,0-1 0 0 0,0 0 0 0 0,0 1 1 0 0,0-1-1 0 0,0 0 0 0 0,0 1 0 0 0,0-1 1 0 0,0 0-1 0 0,-1 1 0 0 0,2-1 0 0 0,-1 0 1 0 0,0 1-1 0 0,0-1 0 0 0,0 1 0 0 0,0-1 1 0 0,0 0-1 0 0,0 1 0 0 0,0-1 0 0 0,0 0 1 0 0,1 1-1 0 0,1-28 6182 0 0,2 18-5145 0 0,2 19-237 0 0,12 55-774 0 0,-3 1 0 0 0,7 69 1 0 0,0 135-115 0 0,-16-182-70 0 0,11 32-1387 0 0,-13-104-7866 0 0,24-238 2720 0 0,-10 124 6093 0 0,42-132 1 0 0,-23 132 840 0 0,-32 88-72 0 0,0 1 1 0 0,0 0-1 0 0,0 1 1 0 0,1-1 0 0 0,0 1-1 0 0,1 0 1 0 0,0 1-1 0 0,9-8 1 0 0,-16 14-251 0 0,0 1 0 0 0,0 0-1 0 0,0 0 1 0 0,0 0 0 0 0,1 0 0 0 0,-1 0 0 0 0,0-1 0 0 0,0 1 0 0 0,0 0 0 0 0,0 0-1 0 0,0 0 1 0 0,1 0 0 0 0,-1 0 0 0 0,0 0 0 0 0,0-1 0 0 0,0 1 0 0 0,0 0-1 0 0,1 0 1 0 0,-1 0 0 0 0,0 0 0 0 0,0 0 0 0 0,0 0 0 0 0,1 0 0 0 0,-1 0 0 0 0,0 0-1 0 0,0 0 1 0 0,0 0 0 0 0,1 0 0 0 0,-1 0 0 0 0,0 0 0 0 0,0 0 0 0 0,0 0-1 0 0,0 0 1 0 0,1 0 0 0 0,-1 1 0 0 0,0-1 0 0 0,0 0 0 0 0,0 0 0 0 0,0 0 0 0 0,1 0-1 0 0,-1 0 1 0 0,0 0 0 0 0,0 0 0 0 0,0 1 0 0 0,0-1 0 0 0,0 0 0 0 0,1 0-1 0 0,-1 0 1 0 0,0 0 0 0 0,0 0 0 0 0,0 1 0 0 0,0-1 0 0 0,0 15 2197 0 0,-6 16 394 0 0,-13 1-1235 0 0,-1 0 1 0 0,-2-1-1 0 0,-31 35 0 0 0,23-31-771 0 0,-36 58 0 0 0,64-91-628 0 0,1 0 1 0 0,-1 0 0 0 0,1 0 0 0 0,-1 1 0 0 0,1-1-1 0 0,0 1 1 0 0,0-1 0 0 0,0 1 0 0 0,0-1-1 0 0,1 1 1 0 0,-1 0 0 0 0,1-1 0 0 0,0 1-1 0 0,-1 0 1 0 0,1-1 0 0 0,0 1 0 0 0,0 0 0 0 0,1-1-1 0 0,-1 1 1 0 0,1 0 0 0 0,-1-1 0 0 0,1 1-1 0 0,0 0 1 0 0,0-1 0 0 0,0 1 0 0 0,0-1 0 0 0,0 0-1 0 0,1 1 1 0 0,-1-1 0 0 0,1 0 0 0 0,-1 0-1 0 0,1 0 1 0 0,0 0 0 0 0,0 0 0 0 0,0 0 0 0 0,0 0-1 0 0,0-1 1 0 0,0 1 0 0 0,1-1 0 0 0,-1 1-1 0 0,0-1 1 0 0,1 0 0 0 0,-1 0 0 0 0,5 1 0 0 0,5 2 7 0 0,0 0 1 0 0,1-1 0 0 0,-1 0 0 0 0,1-1 0 0 0,0 0-1 0 0,0-1 1 0 0,-1-1 0 0 0,15 0 0 0 0,25-8 391 0 0,-38 5-851 0 0,-1 0 0 0 0,0 1-1 0 0,1 1 1 0 0,-1 1-1 0 0,17 0 1 0 0,-27 1-14 0 0,0-1 0 0 0,1 1 1 0 0,-1 0-1 0 0,0 0 0 0 0,1 0 1 0 0,-1 0-1 0 0,0 1 0 0 0,0-1 1 0 0,0 1-1 0 0,0 0 0 0 0,-1 0 1 0 0,1 0-1 0 0,0 0 0 0 0,-1 0 0 0 0,1 1 1 0 0,-1-1-1 0 0,0 1 0 0 0,0-1 1 0 0,0 1-1 0 0,0 0 0 0 0,0 0 1 0 0,-1 0-1 0 0,1 0 0 0 0,-1 0 0 0 0,2 4 1 0 0,6 28-2719 0 0,-5-16 1492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24.2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43 161 2817 0 0,'-12'-18'3488'0'0,"6"16"-172"0"0,5 29 533 0 0,2-10-4155 0 0,0 10 753 0 0,-1 5 51 0 0,10 59 0 0 0,-9-84-482 0 0,0 0 1 0 0,1 0-1 0 0,0 0 0 0 0,0 0 1 0 0,1 0-1 0 0,0-1 1 0 0,0 1-1 0 0,0-1 0 0 0,1 0 1 0 0,0 0-1 0 0,0 0 0 0 0,1 0 1 0 0,-1 0-1 0 0,7 4 1 0 0,-8-7-10 0 0,0-1 0 0 0,-1 0 0 0 0,1 0 0 0 0,0 0 1 0 0,1-1-1 0 0,-1 1 0 0 0,0-1 0 0 0,0 0 1 0 0,1 1-1 0 0,-1-1 0 0 0,1-1 0 0 0,-1 1 0 0 0,1-1 1 0 0,-1 1-1 0 0,1-1 0 0 0,-1 0 0 0 0,1 0 1 0 0,-1 0-1 0 0,5-2 0 0 0,-2 1 2 0 0,-2-1 1 0 0,1 0-1 0 0,0 0 1 0 0,0-1-1 0 0,0 1 1 0 0,-1-1-1 0 0,0 0 1 0 0,1 0-1 0 0,-1-1 1 0 0,0 1-1 0 0,6-8 1 0 0,-2 1 82 0 0,0-1 0 0 0,0 0 1 0 0,-1-1-1 0 0,0 1 0 0 0,-1-1 1 0 0,0-1-1 0 0,-1 1 0 0 0,-1-1 1 0 0,5-18-1 0 0,-8 21 168 0 0,0 0 0 0 0,-1-1 0 0 0,0 1 0 0 0,0-1 0 0 0,-1 1 0 0 0,0-1 0 0 0,-1 1 0 0 0,0 0-1 0 0,-1 0 1 0 0,0 0 0 0 0,-1 0 0 0 0,0 0 0 0 0,-6-10 0 0 0,4 9-93 0 0,-1 0 1 0 0,0 0-1 0 0,0 0 0 0 0,-1 1 1 0 0,-1 0-1 0 0,0 1 1 0 0,0 0-1 0 0,-1 0 0 0 0,0 1 1 0 0,-14-9-1 0 0,22 16-170 0 0,0-1 0 0 0,-1 1 0 0 0,1 0 1 0 0,0 0-1 0 0,-1 0 0 0 0,1 0 0 0 0,-1 1 0 0 0,1-1 1 0 0,-1 0-1 0 0,1 1 0 0 0,-1 0 0 0 0,1 0 0 0 0,-1-1 0 0 0,1 2 1 0 0,-1-1-1 0 0,1 0 0 0 0,-1 0 0 0 0,1 1 0 0 0,-1-1 0 0 0,1 1 1 0 0,-1 0-1 0 0,1 0 0 0 0,-3 1 0 0 0,1 1-94 0 0,-1 0 0 0 0,1 0 1 0 0,0 1-1 0 0,1-1 0 0 0,-1 1 0 0 0,0 0 0 0 0,1 0 0 0 0,0 0 0 0 0,0 0 0 0 0,-4 9 1 0 0,-1 3-748 0 0,1 1 1 0 0,0-1 0 0 0,1 1-1 0 0,2 1 1 0 0,-6 30 0 0 0,8-36-220 0 0,0 1 0 0 0,1-1 0 0 0,1 0 0 0 0,0 1-1 0 0,0-1 1 0 0,1 1 0 0 0,1-1 0 0 0,0 0 0 0 0,7 22 0 0 0,5-9-2243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24.7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78 3473 0 0,'2'16'1043'0'0,"0"-1"1"0"0,0 0 0 0 0,2 0-1 0 0,7 23 1 0 0,2 9-146 0 0,12 97 118 0 0,12 280 0 0 0,-23-194-894 0 0,-13-217-120 0 0,-1-6-13 0 0,0 0 0 0 0,1-1 0 0 0,0 1 0 0 0,1 0 0 0 0,2 9-1 0 0,-4-16 6 0 0,0 0-1 0 0,0 0 0 0 0,0 0 0 0 0,0 0 1 0 0,0-1-1 0 0,0 1 0 0 0,0 0 0 0 0,0 0 1 0 0,0 0-1 0 0,0 0 0 0 0,0 0 0 0 0,0 0 1 0 0,0 0-1 0 0,0 0 0 0 0,0 0 0 0 0,0 0 0 0 0,0 0 1 0 0,0-1-1 0 0,0 1 0 0 0,0 0 0 0 0,0 0 1 0 0,1 0-1 0 0,-1 0 0 0 0,0 0 0 0 0,0 0 1 0 0,0 0-1 0 0,0 0 0 0 0,0 0 0 0 0,0 0 1 0 0,0 0-1 0 0,0 0 0 0 0,0 0 0 0 0,0 0 0 0 0,0 0 1 0 0,0 0-1 0 0,1 0 0 0 0,-1 0 0 0 0,0 0 1 0 0,0 0-1 0 0,0 0 0 0 0,0 0 0 0 0,0 0 1 0 0,0 0-1 0 0,0 0 0 0 0,0 0 0 0 0,0 0 1 0 0,0 0-1 0 0,0 0 0 0 0,1 0 0 0 0,-1 0 0 0 0,1-17-140 0 0,-2-22 86 0 0,-106-468 2051 0 0,97 470-1923 0 0,2 0 0 0 0,2 0 0 0 0,1-1 0 0 0,2 0-1 0 0,1-44 1 0 0,3 70-74 0 0,-1 0 0 0 0,2 0 0 0 0,0 1 0 0 0,0-1-1 0 0,1 1 1 0 0,0-1 0 0 0,1 1 0 0 0,1 0 0 0 0,-1 0 0 0 0,2 1-1 0 0,-1 0 1 0 0,2 0 0 0 0,-1 0 0 0 0,1 0 0 0 0,1 1-1 0 0,0 0 1 0 0,0 1 0 0 0,0 0 0 0 0,1 0 0 0 0,20-13 0 0 0,-23 18 2 0 0,0 0 0 0 0,0 0 0 0 0,1 0 0 0 0,-1 1 0 0 0,1 0 0 0 0,-1 0 0 0 0,1 0 1 0 0,0 1-1 0 0,-1 0 0 0 0,1 1 0 0 0,0-1 0 0 0,0 1 0 0 0,0 0 0 0 0,0 1 0 0 0,0 0 1 0 0,-1 0-1 0 0,1 0 0 0 0,0 1 0 0 0,-1 0 0 0 0,8 3 0 0 0,-9-2 29 0 0,0-1-1 0 0,-1 1 0 0 0,1 0 1 0 0,-1 0-1 0 0,1 0 0 0 0,-1 1 1 0 0,0 0-1 0 0,0 0 1 0 0,0 0-1 0 0,-1 0 0 0 0,0 0 1 0 0,1 1-1 0 0,-1-1 0 0 0,-1 1 1 0 0,1 0-1 0 0,-1 0 1 0 0,0 0-1 0 0,0 0 0 0 0,0 1 1 0 0,-1-1-1 0 0,0 0 0 0 0,0 1 1 0 0,0-1-1 0 0,-1 1 1 0 0,1 5-1 0 0,-2 14 79 0 0,-1 0-1 0 0,-2-1 1 0 0,0 1 0 0 0,-1-1-1 0 0,-1 0 1 0 0,-17 40 0 0 0,-18 17-3285 0 0,30-70-1084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7.3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322 24 4849 0 0,'-4'-3'701'0'0,"1"0"0"0"0,-1 1 1 0 0,0-1-1 0 0,0 1 0 0 0,0 0 0 0 0,0 0 0 0 0,0 1 1 0 0,-1-1-1 0 0,1 1 0 0 0,-9-1 0 0 0,11 2-559 0 0,-1 1 0 0 0,1-1 0 0 0,-1 1 0 0 0,1 0 0 0 0,0-1 0 0 0,-1 1 0 0 0,1 0 0 0 0,0 1 0 0 0,0-1 0 0 0,0 0 0 0 0,0 1 0 0 0,0-1 0 0 0,0 1 0 0 0,0-1 0 0 0,0 1 0 0 0,0 0 0 0 0,1 0 0 0 0,-1 0 0 0 0,1 0 0 0 0,0 0 0 0 0,-3 4 0 0 0,-18 34 64 0 0,2 1-1 0 0,1 1 1 0 0,-21 75-1 0 0,7-23-308 0 0,17-46-445 0 0,12-31-773 0 0,-2 0 1 0 0,0-1-1 0 0,-16 31 0 0 0,22-46 1189 0 0,-1-1 0 0 0,1 1 0 0 0,0-1 0 0 0,0 1-1 0 0,0-1 1 0 0,-1 0 0 0 0,1 1 0 0 0,0-1 0 0 0,-1 1 0 0 0,1-1 0 0 0,-1 0-1 0 0,1 1 1 0 0,0-1 0 0 0,-1 0 0 0 0,1 1 0 0 0,-1-1 0 0 0,1 0-1 0 0,-1 0 1 0 0,1 1 0 0 0,-1-1 0 0 0,1 0 0 0 0,-1 0 0 0 0,1 0 0 0 0,-1 0-1 0 0,1 0 1 0 0,-1 1 0 0 0,1-1 0 0 0,-1 0 0 0 0,1 0 0 0 0,-1 0-1 0 0,1 0 1 0 0,-1-1 0 0 0,1 1 0 0 0,-1 0 0 0 0,1 0 0 0 0,-1 0-1 0 0,1 0 1 0 0,-1 0 0 0 0,0-1 0 0 0,-11-15-3546 0 0,7 4 2268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25.0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 8 5057 0 0,'-25'-7'5193'0'0,"25"7"-5105"0"0,-1 0 0 0 0,1 0 0 0 0,-1 0 0 0 0,1 0-1 0 0,0 0 1 0 0,-1 0 0 0 0,1 1 0 0 0,0-1 0 0 0,-1 0 0 0 0,1 0 0 0 0,0 1-1 0 0,-1-1 1 0 0,1 0 0 0 0,0 0 0 0 0,0 1 0 0 0,-1-1 0 0 0,1 0-1 0 0,0 1 1 0 0,0-1 0 0 0,-1 0 0 0 0,1 1 0 0 0,0-1 0 0 0,0 0-1 0 0,0 1 1 0 0,0-1 0 0 0,0 1 0 0 0,-1-1 0 0 0,1 0 0 0 0,0 1-1 0 0,0-1 1 0 0,0 1 0 0 0,0 0 0 0 0,13 43 1292 0 0,-9-33-1498 0 0,193 607 211 0 0,-183-552-1624 0 0,-14-63 1236 0 0,1-1 0 0 0,-1 1 1 0 0,0-1-1 0 0,0 1 1 0 0,0 0-1 0 0,0-1 1 0 0,-1 1-1 0 0,1-1 1 0 0,-1 1-1 0 0,1-1 1 0 0,-1 1-1 0 0,0-1 1 0 0,0 1-1 0 0,0-1 1 0 0,0 0-1 0 0,0 1 1 0 0,-1-1-1 0 0,1 0 1 0 0,-1 0-1 0 0,0 0 1 0 0,1 0-1 0 0,-5 3 1 0 0,-11-4-2831 0 0,7-3 923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25.4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93 7674 0 0,'31'-1'3547'0'0,"-1"-1"-1"0"0,41-9 1 0 0,61-20-2072 0 0,6-1-4072 0 0,-96 22-2292 0 0,-29 5-4029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0.9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49 120 0 0,'-7'-48'240'0'0,"9"73"-192"0"0,-1-17-39 0 0,-1 0 1 0 0,1 0 0 0 0,0 0-1 0 0,0 0 1 0 0,1 0 0 0 0,0 0-1 0 0,1-1 1 0 0,6 14 0 0 0,3-16-428 0 0,-10-2 349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1.4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28 8 0 0,'-3'-4'133'0'0,"-6"5"215"0"0,9 0-349 0 0,-1-1-1 0 0,1 0 0 0 0,0 0 0 0 0,0 0 0 0 0,0 0 0 0 0,0 0 0 0 0,0 0 0 0 0,0 0 0 0 0,0 1 0 0 0,0-1 0 0 0,-1 0 0 0 0,1 0 0 0 0,0 0 1 0 0,0 0-1 0 0,0 0 0 0 0,0 0 0 0 0,0 0 0 0 0,-1 0 0 0 0,1 0 0 0 0,0 0 0 0 0,0 0 0 0 0,0 0 0 0 0,0 0 0 0 0,0 0 0 0 0,-1 0 1 0 0,1 0-1 0 0,0 0 0 0 0,0 0 0 0 0,0 0 0 0 0,0 0 0 0 0,0 0 0 0 0,-1 0 0 0 0,1 0 0 0 0,0 0 0 0 0,0 0 0 0 0,0 0 0 0 0,0 0 0 0 0,0 0 1 0 0,0-1-1 0 0,-1 1 0 0 0,1 0 0 0 0,0 0 0 0 0,0 0 0 0 0,0 0 0 0 0,0 0 0 0 0,0 0 0 0 0,0 0 0 0 0,0-1 0 0 0,0 1 0 0 0,0 0 1 0 0,-1 0-1 0 0,1 0 0 0 0,0 0 0 0 0,0 0 0 0 0,0-1 0 0 0,0 1 0 0 0,0 0 0 0 0,0 0 0 0 0,0 0 0 0 0,0 0 0 0 0,0 0 0 0 0,0-1 0 0 0,0 1 1 0 0,0 0-1 0 0,0 0 0 0 0,0 0 0 0 0,5-14-408 0 0,-3 9 467 0 0,-1 2-57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2.6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114 84 8 0 0,'-3'-2'262'0'0,"1"-1"0"0"0,0 0-1 0 0,0 1 1 0 0,0-1 0 0 0,0 0 0 0 0,0 0 0 0 0,1-1 0 0 0,0 1-1 0 0,-1 0 1 0 0,0-6 0 0 0,-8-17 1215 0 0,9 24-1312 0 0,1 1 1 0 0,0 0 0 0 0,-1 0-1 0 0,1 0 1 0 0,-1 0-1 0 0,0 0 1 0 0,1 0-1 0 0,-1 0 1 0 0,0 0-1 0 0,1 1 1 0 0,-1-1-1 0 0,0 0 1 0 0,0 0-1 0 0,0 1 1 0 0,0-1 0 0 0,0 0-1 0 0,0 1 1 0 0,0-1-1 0 0,0 1 1 0 0,0-1-1 0 0,0 1 1 0 0,0-1-1 0 0,0 1 1 0 0,-2-1-1 0 0,-23 12 3704 0 0,11-2-2541 0 0,13-6-1147 0 0,0 0-1 0 0,0 0 0 0 0,1 0 1 0 0,-1 0-1 0 0,1 1 1 0 0,0-1-1 0 0,0 1 0 0 0,0-1 1 0 0,0 1-1 0 0,0-1 1 0 0,1 1-1 0 0,0-1 0 0 0,-1 1 1 0 0,1 0-1 0 0,1-1 1 0 0,0 5-1 0 0,-3 16 1224 0 0,0 9-1214 0 0,1 0 0 0 0,1 0 1 0 0,2 0-1 0 0,1 0 1 0 0,8 34-1 0 0,1 17-128 0 0,-7-37-64 0 0,38 420 252 0 0,-44-428-563 0 0,2-37 127 0 0,-2 0 0 0 0,1 0 0 0 0,0 0 1 0 0,0 0-1 0 0,-1 0 0 0 0,1 0 0 0 0,-1 0 0 0 0,1-1 0 0 0,-1 1 1 0 0,0 0-1 0 0,0 0 0 0 0,1 0 0 0 0,-1-1 0 0 0,-1 1 0 0 0,1 0 0 0 0,0-1 1 0 0,-2 2-1 0 0,3-3 48 0 0,-1 0 0 0 0,1-1 0 0 0,-1 1 0 0 0,0 0 0 0 0,1 0 0 0 0,-1-1 0 0 0,1 1 0 0 0,-1-1 0 0 0,1 1 0 0 0,0 0-1 0 0,-1-1 1 0 0,1 1 0 0 0,-1-1 0 0 0,1 1 0 0 0,0-1 0 0 0,-1 1 0 0 0,1-1 0 0 0,0 1 0 0 0,0-1 0 0 0,-1 0 0 0 0,1 1 0 0 0,0-1 0 0 0,0 1 0 0 0,0-1 0 0 0,0 0 0 0 0,0 1 0 0 0,0-1 0 0 0,0 1 0 0 0,0-1 0 0 0,0 0 0 0 0,0 0 0 0 0,-3-22-2461 0 0,3 23 2489 0 0,4-151-7435 0 0,-3 120 6443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3.0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9 349 1224 0 0,'-4'-30'1727'0'0,"1"1"0"0"0,1 0 0 0 0,2-1-1 0 0,7-51 1 0 0,-7 74-1578 0 0,1 0-1 0 0,1 0 1 0 0,0 0 0 0 0,0 0-1 0 0,0 0 1 0 0,1 0-1 0 0,0 0 1 0 0,0 1 0 0 0,0-1-1 0 0,1 1 1 0 0,0 0-1 0 0,0 0 1 0 0,1 1-1 0 0,0-1 1 0 0,0 1 0 0 0,0 0-1 0 0,1 0 1 0 0,-1 1-1 0 0,1-1 1 0 0,0 1 0 0 0,0 1-1 0 0,1-1 1 0 0,-1 1-1 0 0,1 0 1 0 0,8-2 0 0 0,-9 3-136 0 0,0 1 1 0 0,0 0-1 0 0,0 0 1 0 0,1 1-1 0 0,-1 0 1 0 0,0 0 0 0 0,0 0-1 0 0,0 1 1 0 0,0 0-1 0 0,0 0 1 0 0,0 1-1 0 0,0 0 1 0 0,0 0-1 0 0,0 0 1 0 0,0 0 0 0 0,-1 1-1 0 0,1 0 1 0 0,-1 0-1 0 0,0 1 1 0 0,0-1-1 0 0,0 1 1 0 0,0 0 0 0 0,-1 1-1 0 0,0-1 1 0 0,0 1-1 0 0,0 0 1 0 0,4 6-1 0 0,1 2 177 0 0,-1 0 1 0 0,0 1-1 0 0,-1 0 0 0 0,0 1 0 0 0,-2-1 0 0 0,1 1 0 0 0,-2 0 0 0 0,0 1 0 0 0,3 24 0 0 0,-4-14 349 0 0,-1 0-1 0 0,-2 0 1 0 0,-1 0-1 0 0,0 0 1 0 0,-2 0 0 0 0,-1-1-1 0 0,-1 1 1 0 0,-9 24-1 0 0,12-42-411 0 0,-1 0-1 0 0,0-1 0 0 0,0 0 1 0 0,-1 1-1 0 0,0-1 1 0 0,-1 0-1 0 0,1-1 0 0 0,-1 1 1 0 0,0-1-1 0 0,-1 0 0 0 0,1 0 1 0 0,-1-1-1 0 0,-1 1 0 0 0,1-1 1 0 0,-1-1-1 0 0,1 1 0 0 0,-2-1 1 0 0,1 0-1 0 0,0-1 0 0 0,-1 0 1 0 0,1 0-1 0 0,-1-1 0 0 0,0 1 1 0 0,0-2-1 0 0,0 1 1 0 0,0-1-1 0 0,0 0 0 0 0,0-1 1 0 0,-12 0-1 0 0,-84-18-1217 0 0,113 21-6087 0 0,-8-2 6722 0 0,0-1-1 0 0,0 1 1 0 0,0-1-1 0 0,0 1 1 0 0,0-1-1 0 0,0 0 1 0 0,1 1-1 0 0,-1-1 1 0 0,0 0-1 0 0,0 0 1 0 0,0 1-1 0 0,0-1 1 0 0,1 0-1 0 0,-1 0 1 0 0,0-1-1 0 0,0 1 1 0 0,0 0-1 0 0,0 0 1 0 0,1 0-1 0 0,-1-1 1 0 0,2 0-1 0 0,17-6-4015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3.9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62 112 0 0,'-4'-6'1660'0'0,"0"1"0"0"0,1-1 0 0 0,-1 0 0 0 0,1 0 0 0 0,1-1 0 0 0,-1 1 0 0 0,-2-13 0 0 0,16 79 782 0 0,1-9-1891 0 0,-6 44-6 0 0,4 25-408 0 0,8-46-4124 0 0,-13-66 213 0 0,-1-13-228 0 0,1-1 1113 0 0,3 9 1082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4.3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66 1 3449 0 0,'-13'3'1704'0'0,"-3"4"-816"0"0,-2 4-568 0 0,7 3-296 0 0,4 3-352 0 0,7-5-512 0 0,2 3-208 0 0,3-3-176 0 0,1-3-129 0 0,8 6 25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5.5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72 134 216 0 0,'-22'-2'2364'0'0,"-14"-1"6416"0"0,36 3-8615 0 0,-1-1-1 0 0,0 1 0 0 0,0-1 1 0 0,0 1-1 0 0,0-1 0 0 0,1 1 1 0 0,-1-1-1 0 0,0 0 0 0 0,0 1 1 0 0,1-1-1 0 0,-1 0 0 0 0,1 0 1 0 0,-1 1-1 0 0,0-1 0 0 0,1 0 1 0 0,0 0-1 0 0,-1 0 0 0 0,1 0 1 0 0,-1 0-1 0 0,1 0 0 0 0,0 0 1 0 0,0 0-1 0 0,0 0 0 0 0,-1 0 0 0 0,1 0 1 0 0,0 1-1 0 0,0-1 0 0 0,0 0 1 0 0,1 0-1 0 0,-1 0 0 0 0,0 0 1 0 0,0 0-1 0 0,0 0 0 0 0,1-1 1 0 0,0 1-106 0 0,-1 0 1 0 0,1 0-1 0 0,0 0 0 0 0,-1 1 1 0 0,1-1-1 0 0,0 0 1 0 0,0 0-1 0 0,0 1 1 0 0,-1-1-1 0 0,1 1 0 0 0,0-1 1 0 0,0 0-1 0 0,0 1 1 0 0,0 0-1 0 0,0-1 1 0 0,0 1-1 0 0,0 0 0 0 0,0-1 1 0 0,0 1-1 0 0,1 0 1 0 0,-1 0-1 0 0,0 0 1 0 0,0 0-1 0 0,1 0 1 0 0,36 0 333 0 0,-28 1-149 0 0,19-2-147 0 0,0 0 0 0 0,0-2 0 0 0,0-1 0 0 0,0-1 0 0 0,0-2 0 0 0,-1 0 0 0 0,50-22 0 0 0,-68 24-519 0 0,50-18-3144 0 0,-59 23 3329 0 0,0-1-1 0 0,0 1 0 0 0,0-1 1 0 0,0 1-1 0 0,0-1 1 0 0,0 1-1 0 0,0 0 0 0 0,0 0 1 0 0,0 0-1 0 0,0 0 1 0 0,0-1-1 0 0,0 1 0 0 0,0 0 1 0 0,0 1-1 0 0,0-1 1 0 0,0 0-1 0 0,0 0 0 0 0,0 0 1 0 0,0 1-1 0 0,0-1 1 0 0,0 0-1 0 0,0 1 0 0 0,0-1 1 0 0,0 1-1 0 0,0 0 0 0 0,0-1 1 0 0,0 1-1 0 0,0-1 1 0 0,-1 1-1 0 0,1 0 0 0 0,0 0 1 0 0,0 0-1 0 0,-1-1 1 0 0,1 1-1 0 0,-1 0 0 0 0,1 0 1 0 0,-1 0-1 0 0,1 0 1 0 0,-1 0-1 0 0,1 0 0 0 0,-1 0 1 0 0,0 0-1 0 0,1 0 1 0 0,-1 0-1 0 0,0 0 0 0 0,0 2 1 0 0,1 11-1441 0 0,6 11-300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5.9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67 72 1952 0 0,'-7'0'1413'0'0,"0"0"0"0"0,0 0 0 0 0,0 0 0 0 0,0 1 0 0 0,0 0 0 0 0,-7 2 0 0 0,4-1 3456 0 0,15-5-939 0 0,25-11-3089 0 0,-18 8-757 0 0,1 0 0 0 0,0 1 0 0 0,1 1 0 0 0,-1 0 0 0 0,22-4 0 0 0,-3 6 87 0 0,0 1-1 0 0,36 3 0 0 0,19 0-1825 0 0,-31-7-3942 0 0,-55 5 5357 0 0,-1 0 0 0 0,1 0 0 0 0,-1 0 0 0 0,1 0 0 0 0,-1-1 1 0 0,1 1-1 0 0,-1 0 0 0 0,1 0 0 0 0,-1-1 0 0 0,0 1 0 0 0,1 0 0 0 0,-1-1 0 0 0,1 1 0 0 0,-1-1 0 0 0,0 1 1 0 0,1 0-1 0 0,-1-1 0 0 0,0 1 0 0 0,0-1 0 0 0,1 1 0 0 0,-1-1 0 0 0,0 1 0 0 0,0-1 0 0 0,0 1 0 0 0,0-1 1 0 0,0 1-1 0 0,1-1 0 0 0,-1 1 0 0 0,0-1 0 0 0,0 1 0 0 0,0-1 0 0 0,1-6-1997 0 0,5 2-1351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7.7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0 100 1064 0 0,'0'-2'192'0'0,"0"0"0"0"0,0 0 1 0 0,0 0-1 0 0,1 0 0 0 0,-1 0 0 0 0,0 0 0 0 0,1 0 0 0 0,-1 0 0 0 0,1 0 0 0 0,0 1 1 0 0,-1-1-1 0 0,1 0 0 0 0,0 0 0 0 0,0 1 0 0 0,0-1 0 0 0,0 1 0 0 0,1-1 0 0 0,-1 1 1 0 0,0-1-1 0 0,1 1 0 0 0,-1 0 0 0 0,1-1 0 0 0,-1 1 0 0 0,1 0 0 0 0,-1 0 0 0 0,4-1 0 0 0,-2 2 23 0 0,0 0-1 0 0,-1 1 0 0 0,1-1 1 0 0,-1 1-1 0 0,1 0 0 0 0,-1 0 1 0 0,1 0-1 0 0,-1 0 1 0 0,0 0-1 0 0,1 1 0 0 0,-1-1 1 0 0,0 1-1 0 0,0-1 0 0 0,0 1 1 0 0,0 0-1 0 0,0 0 0 0 0,0 0 1 0 0,-1 0-1 0 0,3 4 0 0 0,16 21 1770 0 0,29 51 0 0 0,-40-61-2071 0 0,1 1 1 0 0,0-1 0 0 0,1-1 0 0 0,1 0-1 0 0,1-1 1 0 0,0 0 0 0 0,1-1 0 0 0,26 22 0 0 0,-38-35-259 0 0,0-1 0 0 0,0 1 0 0 0,-1 0 0 0 0,1 0 0 0 0,0-1 0 0 0,0 1 0 0 0,0-1 0 0 0,0 0 0 0 0,0 1 0 0 0,0-1 0 0 0,0 0 0 0 0,0 0 0 0 0,0 0 0 0 0,0 0 0 0 0,0-1 0 0 0,0 1 0 0 0,0-1 0 0 0,0 1 0 0 0,-1-1 0 0 0,1 1 0 0 0,0-1 0 0 0,0 0 0 0 0,0 0 0 0 0,-1 0 0 0 0,1 0 0 0 0,0 0 0 0 0,-1 0 0 0 0,1-1 0 0 0,-1 1 0 0 0,0-1 0 0 0,3-2 0 0 0,10-6-1889 0 0</inkml:trace>
  <inkml:trace contextRef="#ctx0" brushRef="#br0" timeOffset="1">908 1 5601 0 0,'-9'0'2889'0'0,"-2"0"-817"0"0,0 2-495 0 0,2 3-377 0 0,2 0-296 0 0,0 3-392 0 0,0-1-296 0 0,1 0-136 0 0,1 2-248 0 0,1 2-504 0 0,1-2-688 0 0,1 0-793 0 0,-2 1-575 0 0,-3 1 231 0 0,5 5-1368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9.5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90 272 2248 0 0,'-25'-28'2790'0'0,"19"20"-1612"0"0,-1 1 0 0 0,0-1-1 0 0,0 1 1 0 0,0 1-1 0 0,-1-1 1 0 0,-13-8 0 0 0,20 20-944 0 0,1 0 0 0 0,0 0 0 0 0,0 0 0 0 0,0 0 0 0 0,0 0 0 0 0,1 0 0 0 0,2 9 0 0 0,-3-13-199 0 0,13 97 458 0 0,0 164 0 0 0,-11-190-377 0 0,-2-59-48 0 0,1 33-43 0 0,-1-43 30 0 0,0-1 1 0 0,0 0-1 0 0,1 0 1 0 0,-1 1-1 0 0,1-1 1 0 0,-1 0-1 0 0,1 0 0 0 0,0 0 1 0 0,0 0-1 0 0,0 0 1 0 0,0 0-1 0 0,0 0 1 0 0,0 0-1 0 0,3 3 1 0 0,-4-5-13 0 0,1 0 1 0 0,-1 0 0 0 0,1-1-1 0 0,0 1 1 0 0,-1 0 0 0 0,1 0-1 0 0,-1 0 1 0 0,1 0 0 0 0,-1-1-1 0 0,1 1 1 0 0,-1 0 0 0 0,1 0-1 0 0,-1-1 1 0 0,1 1 0 0 0,-1 0-1 0 0,1-1 1 0 0,-1 1 0 0 0,1-1-1 0 0,-1 1 1 0 0,0-1-1 0 0,1 1 1 0 0,-1-1 0 0 0,0 1-1 0 0,1-1 1 0 0,-1 1 0 0 0,0-1-1 0 0,0 1 1 0 0,1-1 0 0 0,-1 1-1 0 0,0-1 1 0 0,0 1 0 0 0,0-1-1 0 0,0 0 1 0 0,0 0 0 0 0,8-21 425 0 0,-1-26-208 0 0,-1 1-1 0 0,-3-1 0 0 0,-1 0 1 0 0,-3 0-1 0 0,-7-50 0 0 0,3 26-182 0 0,4-78-1 0 0,2 138-187 0 0,1 0 1 0 0,0 0 0 0 0,0 0-1 0 0,2 0 1 0 0,-1 1 0 0 0,2-1-1 0 0,-1 1 1 0 0,13-21 0 0 0,-15 29-109 0 0,0 0 0 0 0,0 0 1 0 0,1 0-1 0 0,0 0 1 0 0,-1 0-1 0 0,1 0 0 0 0,0 1 1 0 0,0-1-1 0 0,1 1 0 0 0,-1 0 1 0 0,0 0-1 0 0,1 0 0 0 0,5-2 1 0 0,-6 3-159 0 0,0 1 0 0 0,0-1 0 0 0,0 1 0 0 0,1 0 0 0 0,-1 0 0 0 0,0 0 0 0 0,1 0 0 0 0,-1 0 0 0 0,0 1 0 0 0,0 0 0 0 0,0-1 0 0 0,1 1 0 0 0,-1 0 0 0 0,0 1 0 0 0,0-1 0 0 0,0 0 0 0 0,0 1 0 0 0,4 3 0 0 0,-4-3-158 0 0,-1 0-1 0 0,1 0 0 0 0,0 0 0 0 0,-1 1 0 0 0,1-1 0 0 0,-1 1 0 0 0,0-1 0 0 0,0 1 0 0 0,3 5 0 0 0,8 14-2623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9.9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164 537 4377 0 0,'-3'-10'407'0'0,"1"0"0"0"0,1 0 0 0 0,0 0 1 0 0,0 0-1 0 0,1 0 0 0 0,0 0 0 0 0,0 0 0 0 0,1 0 1 0 0,1 0-1 0 0,0 1 0 0 0,3-12 0 0 0,6-9-164 0 0,0 1 0 0 0,20-34 1 0 0,15-41-480 0 0,-42 93 372 0 0,0 0 0 0 0,-2 0-1 0 0,1-1 1 0 0,-1 1-1 0 0,-1-1 1 0 0,0 1 0 0 0,-1-19-1 0 0,0 26 4 0 0,0 1 0 0 0,-1-1 0 0 0,1 1 0 0 0,-1 0-1 0 0,0-1 1 0 0,0 1 0 0 0,0 0 0 0 0,0 0 0 0 0,0 0 0 0 0,-1 0-1 0 0,1 0 1 0 0,-1 0 0 0 0,0 0 0 0 0,0 0 0 0 0,0 0 0 0 0,0 1-1 0 0,-1-1 1 0 0,1 1 0 0 0,-1 0 0 0 0,-4-4 0 0 0,4 5-29 0 0,1 0-1 0 0,-1 0 1 0 0,0 0 0 0 0,1 1 0 0 0,-1-1 0 0 0,0 1 0 0 0,0 0 0 0 0,1 0 0 0 0,-1 0 0 0 0,0 0 0 0 0,1 0-1 0 0,-1 1 1 0 0,0-1 0 0 0,1 1 0 0 0,-1 0 0 0 0,0 0 0 0 0,1 0 0 0 0,-1 0 0 0 0,1 0 0 0 0,0 0 0 0 0,-1 1-1 0 0,1-1 1 0 0,0 1 0 0 0,0-1 0 0 0,0 1 0 0 0,-3 3 0 0 0,-8 7 86 0 0,1 2-1 0 0,0 0 1 0 0,0 0 0 0 0,2 1 0 0 0,0 0-1 0 0,1 1 1 0 0,0 0 0 0 0,-7 19-1 0 0,-6 22 72 0 0,-16 62 0 0 0,35-104-256 0 0,0 0 1 0 0,0 0-1 0 0,1 0 1 0 0,1 0-1 0 0,1 0 1 0 0,0 1-1 0 0,1-1 0 0 0,5 29 1 0 0,-5-40-118 0 0,0 0 0 0 0,0 0 0 0 0,0-1 0 0 0,1 1 0 0 0,-1-1 0 0 0,1 1 0 0 0,0-1 0 0 0,0 1 0 0 0,0-1 0 0 0,1 0 0 0 0,-1 0 0 0 0,1 0 0 0 0,-1 0 0 0 0,1-1 0 0 0,0 1 0 0 0,4 2 0 0 0,-3-3-175 0 0,0-1-1 0 0,-1 0 1 0 0,1 0-1 0 0,0 0 0 0 0,0 0 1 0 0,0 0-1 0 0,0-1 1 0 0,0 0-1 0 0,0 0 0 0 0,0 0 1 0 0,0 0-1 0 0,0-1 0 0 0,0 0 1 0 0,-1 1-1 0 0,1-1 1 0 0,0-1-1 0 0,0 1 0 0 0,-1 0 1 0 0,6-4-1 0 0,0 1-552 0 0,-1-1-1 0 0,1 0 1 0 0,-1-1-1 0 0,-1 1 1 0 0,9-9-1 0 0,14-10-1619 0 0,9 0-574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0.2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191 0 3625 0 0,'-5'0'635'0'0,"0"1"0"0"0,-1 0 0 0 0,1-1 0 0 0,-1 2 0 0 0,1-1 0 0 0,0 1 0 0 0,0-1 0 0 0,0 1 1 0 0,0 1-1 0 0,0-1 0 0 0,-8 6 0 0 0,5-2-166 0 0,1 0 0 0 0,0 0 0 0 0,0 1 0 0 0,0 0 0 0 0,1 1 0 0 0,-7 9 0 0 0,3-3-295 0 0,2 0 1 0 0,0 0-1 0 0,1 1 0 0 0,0 1 1 0 0,1-1-1 0 0,1 1 0 0 0,-5 23 0 0 0,9-31-167 0 0,0-1 1 0 0,0 1-1 0 0,0 0 0 0 0,1 0 0 0 0,0 0 0 0 0,1 0 0 0 0,-1 0 0 0 0,4 13 0 0 0,-3-19-12 0 0,0 0 1 0 0,0 0-1 0 0,0 0 1 0 0,0 0 0 0 0,0 0-1 0 0,0 0 1 0 0,0 0-1 0 0,1 0 1 0 0,-1 0-1 0 0,1 0 1 0 0,-1 0-1 0 0,1-1 1 0 0,0 1-1 0 0,0-1 1 0 0,0 0-1 0 0,0 1 1 0 0,0-1-1 0 0,0 0 1 0 0,0 0 0 0 0,0 0-1 0 0,0 0 1 0 0,0 0-1 0 0,1-1 1 0 0,-1 1-1 0 0,0-1 1 0 0,0 0-1 0 0,1 1 1 0 0,-1-1-1 0 0,1 0 1 0 0,-1 0-1 0 0,0 0 1 0 0,4-1-1 0 0,27-4 3 0 0,-24 3-5 0 0,0 0 1 0 0,0 1 0 0 0,0 0 0 0 0,0 1 0 0 0,0 0 0 0 0,15 2-1 0 0,-22-1 8 0 0,0-1-1 0 0,0 1 1 0 0,1 0-1 0 0,-1 0 1 0 0,0 0-1 0 0,-1 0 1 0 0,1 0-1 0 0,0 1 1 0 0,0-1-1 0 0,0 1 1 0 0,-1-1-1 0 0,1 1 1 0 0,-1-1-1 0 0,1 1 1 0 0,-1 0-1 0 0,0 0 1 0 0,0 0-1 0 0,1 0 1 0 0,-1 0 0 0 0,-1 0-1 0 0,1 0 1 0 0,0 0-1 0 0,0 0 1 0 0,-1 0-1 0 0,1 0 1 0 0,-1 1-1 0 0,0-1 1 0 0,0 0-1 0 0,1 0 1 0 0,-2 1-1 0 0,1-1 1 0 0,0 3-1 0 0,-1 15 90 0 0,-1-1-1 0 0,-1 1 1 0 0,0-1 0 0 0,-2 0 0 0 0,0 0-1 0 0,-8 19 1 0 0,-55 113 64 0 0,30-71-1067 0 0,7-8-2103 0 0,2-7-5367 0 0,28-58 5255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0.6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70 195 6073 0 0,'-2'0'350'0'0,"0"0"-1"0"0,0-1 1 0 0,0 1-1 0 0,-1 0 1 0 0,1 0-1 0 0,0 0 1 0 0,0 0-1 0 0,0 1 1 0 0,0-1-1 0 0,0 0 1 0 0,0 1-1 0 0,1 0 1 0 0,-1-1 0 0 0,0 1-1 0 0,0 0 1 0 0,0 0-1 0 0,0 0 1 0 0,1 0-1 0 0,-1 0 1 0 0,0 1-1 0 0,-1 1 1 0 0,1-1-149 0 0,-1 2 1 0 0,1-1-1 0 0,0 0 1 0 0,0 0-1 0 0,0 1 1 0 0,1-1-1 0 0,-1 1 1 0 0,1-1-1 0 0,0 1 1 0 0,-1 6-1 0 0,-1 7-168 0 0,2 0 0 0 0,0 0 0 0 0,2 32 0 0 0,-1-48-11 0 0,1 12-30 0 0,1 1 0 0 0,0 0 1 0 0,1 0-1 0 0,0-1 0 0 0,1 1 1 0 0,1-1-1 0 0,12 24 0 0 0,-16-34-18 0 0,0 0-1 0 0,1 0 1 0 0,-1-1-1 0 0,1 1 1 0 0,0-1-1 0 0,0 1 1 0 0,0-1-1 0 0,0 0 0 0 0,0 0 1 0 0,0 0-1 0 0,1 0 1 0 0,-1 0-1 0 0,1 0 1 0 0,-1 0-1 0 0,1-1 1 0 0,0 0-1 0 0,0 1 1 0 0,0-1-1 0 0,0 0 0 0 0,-1 0 1 0 0,1-1-1 0 0,0 1 1 0 0,1 0-1 0 0,-1-1 1 0 0,0 0-1 0 0,0 0 1 0 0,0 0-1 0 0,0 0 1 0 0,0 0-1 0 0,0-1 1 0 0,0 1-1 0 0,0-1 0 0 0,0 0 1 0 0,0 0-1 0 0,0 0 1 0 0,0 0-1 0 0,-1 0 1 0 0,1-1-1 0 0,0 0 1 0 0,-1 1-1 0 0,5-4 1 0 0,3-3-38 0 0,-1 0 1 0 0,0-1-1 0 0,0 0 1 0 0,-1 0-1 0 0,0-1 1 0 0,0 0 0 0 0,-1-1-1 0 0,-1 1 1 0 0,1-1-1 0 0,-2-1 1 0 0,0 1 0 0 0,5-16-1 0 0,-1 1 115 0 0,-2 0 0 0 0,-1 0 0 0 0,-1-1 0 0 0,2-45 0 0 0,-9-115 1488 0 0,2 185-1222 0 0,2 6-128 0 0,3 16-78 0 0,2 29-169 0 0,-4 104-487 0 0,4 60-3475 0 0,-3-174 2025 0 0,1 1-1 0 0,2-1 0 0 0,15 48 0 0 0,-21-82 1728 0 0,0-3 139 0 0,-1 0 1 0 0,1-1-1 0 0,-1 1 0 0 0,1 0 0 0 0,-1-1 1 0 0,1 1-1 0 0,0 0 0 0 0,0-1 0 0 0,0 0 1 0 0,0 1-1 0 0,0-1 0 0 0,0 1 0 0 0,0-1 0 0 0,2 2 1 0 0,7 0-1234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0.9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 16 2609 0 0,'-18'-15'5984'0'0,"17"15"-5912"0"0,1 0 1 0 0,0 0-1 0 0,0 0 1 0 0,0 0-1 0 0,0 0 0 0 0,-1 0 1 0 0,1 0-1 0 0,0 0 1 0 0,0 0-1 0 0,0 0 1 0 0,0 0-1 0 0,-1 0 1 0 0,1 0-1 0 0,0 0 1 0 0,0 0-1 0 0,0 0 1 0 0,0 0-1 0 0,-1 0 1 0 0,1 0-1 0 0,0 0 1 0 0,0 0-1 0 0,0 0 1 0 0,0 0-1 0 0,-1 0 1 0 0,1 0-1 0 0,0 0 1 0 0,0 1-1 0 0,0-1 1 0 0,0 0-1 0 0,0 0 1 0 0,-1 0-1 0 0,1 0 1 0 0,0 0-1 0 0,0 0 1 0 0,0 1-1 0 0,0-1 1 0 0,0 0-1 0 0,0 0 1 0 0,0 0-1 0 0,0 0 1 0 0,-1 1-1 0 0,1-1 1 0 0,0 0-1 0 0,0 0 1 0 0,0 0-1 0 0,0 0 1 0 0,0 1-1 0 0,0-1 1 0 0,7 37 2063 0 0,-2-19-2345 0 0,48 339-466 0 0,-30-164-2448 0 0,13-5-3462 0 0,-29-165 4955 0 0,4-7-37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1.2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1 3425 0 0,'9'11'583'0'0,"0"0"0"0"0,0 0 0 0 0,-1 1 0 0 0,-1 0 0 0 0,0 0 1 0 0,-1 1-1 0 0,0 0 0 0 0,5 19 0 0 0,25 113 1322 0 0,-35-138-1769 0 0,28 171 971 0 0,7 223 0 0 0,-33-366-1364 0 0,-1-18-444 0 0,-1 0-1 0 0,0 0 0 0 0,-2 0 0 0 0,0 0 0 0 0,-4 26 0 0 0,5-43 622 0 0,0 1 0 0 0,0-1-1 0 0,0 1 1 0 0,0-1-1 0 0,0 0 1 0 0,-1 1 0 0 0,1-1-1 0 0,0 1 1 0 0,0-1-1 0 0,0 0 1 0 0,0 1-1 0 0,0-1 1 0 0,-1 0 0 0 0,1 1-1 0 0,0-1 1 0 0,0 0-1 0 0,-1 1 1 0 0,1-1-1 0 0,0 0 1 0 0,0 0 0 0 0,-1 1-1 0 0,1-1 1 0 0,0 0-1 0 0,-1 0 1 0 0,1 1 0 0 0,0-1-1 0 0,-1 0 1 0 0,1 0-1 0 0,0 0 1 0 0,-1 0-1 0 0,1 0 1 0 0,-1 0 0 0 0,1 1-1 0 0,0-1 1 0 0,-1 0-1 0 0,1 0 1 0 0,-1 0-1 0 0,1 0 1 0 0,0 0 0 0 0,-1 0-1 0 0,1-1 1 0 0,-1 1-1 0 0,1 0 1 0 0,-14-11-2324 0 0,4 0 502 0 0</inkml:trace>
  <inkml:trace contextRef="#ctx0" brushRef="#br0" timeOffset="1">8 662 5177 0 0,'-7'-20'6626'0'0,"18"28"-3334"0"0,21 15-2900 0 0,-24-21-553 0 0,-1 1 0 0 0,0-1 0 0 0,0-1 0 0 0,1 1 0 0 0,-1-1 0 0 0,0-1 0 0 0,1 1 0 0 0,-1-1 0 0 0,1-1 0 0 0,-1 1 0 0 0,1-1 0 0 0,-1-1 0 0 0,0 1 0 0 0,1-1 0 0 0,10-5 0 0 0,-5 2-959 0 0,0-1 0 0 0,0-1 0 0 0,0-1-1 0 0,-1 0 1 0 0,0 0 0 0 0,22-20 0 0 0,-3-2-2518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2.8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63 132 8 0 0,'13'-39'3954'0'0,"-13"38"-3810"0"0,0 1 0 0 0,1-1 0 0 0,-1 0 0 0 0,0 1 0 0 0,0-1 0 0 0,0 0 0 0 0,0 1 0 0 0,0-1 0 0 0,0 0-1 0 0,0 1 1 0 0,0-1 0 0 0,0 0 0 0 0,0 1 0 0 0,-1-1 0 0 0,1 0 0 0 0,0 1 0 0 0,0-1 0 0 0,0 1 0 0 0,-1-1 0 0 0,1 0 0 0 0,0 1 0 0 0,-1-1-1 0 0,1 1 1 0 0,-1-1 0 0 0,1 1 0 0 0,-1-1 0 0 0,1 1 0 0 0,-1-1 0 0 0,1 1 0 0 0,-1 0 0 0 0,1-1 0 0 0,-1 1 0 0 0,-20 9 2827 0 0,12-3-2617 0 0,6-3-295 0 0,0-1 0 0 0,0 1-1 0 0,1 0 1 0 0,0-1 0 0 0,-1 1-1 0 0,1 0 1 0 0,0 1 0 0 0,0-1-1 0 0,1 0 1 0 0,-1 1 0 0 0,1-1 0 0 0,0 1-1 0 0,0-1 1 0 0,0 1 0 0 0,0-1-1 0 0,0 5 1 0 0,-6 65 157 0 0,7-66-172 0 0,-1 4-14 0 0,2 58 39 0 0,-1-67-57 0 0,0 0-1 0 0,1 0 1 0 0,-1 0 0 0 0,0 0-1 0 0,0 0 1 0 0,1 0-1 0 0,0 0 1 0 0,-1 0 0 0 0,1 0-1 0 0,0-1 1 0 0,0 1 0 0 0,-1 0-1 0 0,1 0 1 0 0,1-1-1 0 0,-1 1 1 0 0,0-1 0 0 0,0 1-1 0 0,1-1 1 0 0,-1 1-1 0 0,1-1 1 0 0,-1 0 0 0 0,1 0-1 0 0,-1 0 1 0 0,1 0-1 0 0,0 0 1 0 0,-1 0 0 0 0,1 0-1 0 0,3 1 1 0 0,-2-2 2 0 0,-1-1 0 0 0,1 1 0 0 0,-1 0 0 0 0,1-1 0 0 0,-1 0 0 0 0,0 1 0 0 0,1-1 0 0 0,-1 0 0 0 0,0 0 0 0 0,0 0 0 0 0,1-1 0 0 0,-1 1 0 0 0,0 0 0 0 0,0-1 0 0 0,0 0 0 0 0,3-3 0 0 0,31-36-39 0 0,-23 25-88 0 0,11-10-336 0 0,-14 16 263 0 0,0 0-1 0 0,-1 0 0 0 0,-1-1 1 0 0,11-16-1 0 0,-18 24 195 0 0,1 0 1 0 0,-1 0-1 0 0,1 0 0 0 0,-1 0 0 0 0,0-1 1 0 0,0 1-1 0 0,-1 0 0 0 0,1-1 1 0 0,-1 1-1 0 0,1 0 0 0 0,-1-1 1 0 0,0 1-1 0 0,0 0 0 0 0,-1-1 1 0 0,1 1-1 0 0,-1-1 0 0 0,0 1 0 0 0,1 0 1 0 0,-2 0-1 0 0,1 0 0 0 0,0-1 1 0 0,-3-3-1 0 0,-36-52 459 0 0,37 54-456 0 0,-1 1 1 0 0,0 0-1 0 0,0 0 1 0 0,0 0-1 0 0,0 1 1 0 0,-1-1-1 0 0,1 1 1 0 0,-1 0-1 0 0,0 0 1 0 0,-8-3-1 0 0,12 6-82 0 0,-1 0-1 0 0,1-1 0 0 0,-1 1 0 0 0,1 0 1 0 0,-1 0-1 0 0,1 0 0 0 0,-1 1 0 0 0,1-1 1 0 0,-1 0-1 0 0,1 0 0 0 0,0 1 0 0 0,-1-1 1 0 0,1 1-1 0 0,-1-1 0 0 0,1 1 0 0 0,0 0 1 0 0,0-1-1 0 0,-1 1 0 0 0,1 0 0 0 0,0 0 1 0 0,0 0-1 0 0,0 0 0 0 0,0 0 0 0 0,0 0 1 0 0,0 0-1 0 0,0 0 0 0 0,0 1 0 0 0,0-1 0 0 0,1 0 1 0 0,-1 0-1 0 0,0 1 0 0 0,1-1 0 0 0,-1 1 1 0 0,1-1-1 0 0,-1 0 0 0 0,1 1 0 0 0,0-1 1 0 0,0 1-1 0 0,0 1 0 0 0,-1-1-203 0 0,1 0 0 0 0,-1 0 0 0 0,1 0 0 0 0,0 0-1 0 0,0 0 1 0 0,0 0 0 0 0,0 0 0 0 0,0 0 0 0 0,0 0 0 0 0,1 0-1 0 0,-1 0 1 0 0,1 0 0 0 0,-1 0 0 0 0,1 0 0 0 0,0-1 0 0 0,-1 1-1 0 0,1 0 1 0 0,0 0 0 0 0,0-1 0 0 0,0 1 0 0 0,1 0 0 0 0,-1-1 0 0 0,0 1-1 0 0,1-1 1 0 0,-1 0 0 0 0,1 1 0 0 0,-1-1 0 0 0,1 0 0 0 0,3 2-1 0 0,8 2-1320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3.2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216 139 2032 0 0,'-59'-62'6184'0'0,"45"50"-5215"0"0,-1 0-1 0 0,0 1 1 0 0,-1 1-1 0 0,-31-16 1 0 0,46 25-926 0 0,-1 0 0 0 0,1 1 1 0 0,0-1-1 0 0,0 1 0 0 0,0-1 0 0 0,-1 1 1 0 0,1 0-1 0 0,0-1 0 0 0,-1 1 1 0 0,1 0-1 0 0,0 0 0 0 0,0 0 0 0 0,-1 0 1 0 0,1 0-1 0 0,0 0 0 0 0,-1 0 0 0 0,1 0 1 0 0,0 1-1 0 0,-1-1 0 0 0,1 0 1 0 0,0 1-1 0 0,0-1 0 0 0,-1 1 0 0 0,1-1 1 0 0,0 1-1 0 0,0 0 0 0 0,-2 1 1 0 0,2 0-17 0 0,-1 0 0 0 0,1 0 0 0 0,0 0 0 0 0,0 1 1 0 0,-1-1-1 0 0,1 0 0 0 0,1 1 0 0 0,-1-1 1 0 0,0 1-1 0 0,1-1 0 0 0,-1 1 0 0 0,1-1 1 0 0,0 4-1 0 0,-1 8-21 0 0,1 1 1 0 0,1 0-1 0 0,5 24 1 0 0,8 41 75 0 0,122 798 1425 0 0,-131-830-1478 0 0,1 7-2 0 0,-2-1 0 0 0,-2 1 0 0 0,-6 62-1 0 0,4-117-133 0 0,0 1 0 0 0,0 0 0 0 0,0-1 0 0 0,0 1 0 0 0,0 0 0 0 0,1-1 0 0 0,-2 1 0 0 0,1-1 0 0 0,0 1 0 0 0,0 0 0 0 0,0-1 0 0 0,0 1 0 0 0,0 0 0 0 0,0-1 0 0 0,-1 1 0 0 0,1-1 0 0 0,0 1 0 0 0,0 0 0 0 0,-1-1 0 0 0,1 1 0 0 0,0-1 0 0 0,-1 1 0 0 0,1-1 0 0 0,-1 1 0 0 0,1-1 0 0 0,-1 1 0 0 0,1-1 0 0 0,-1 0 0 0 0,1 1 0 0 0,-1-1 0 0 0,1 1 0 0 0,-2-1 0 0 0,-10-18-3617 0 0,-7-36-1470 0 0,13 31 3440 0 0,5 1-38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3.6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68 6345 0 0,'-41'-15'9824'0'0,"69"16"-9676"0"0,1-1 0 0 0,0-1 0 0 0,0-2 0 0 0,-1 0 0 0 0,32-9 0 0 0,-14 3-348 0 0,7 4-984 0 0,1 0-1842 0 0,-7-8-3609 0 0,-46 12 6508 0 0,-1 1-1 0 0,1 0 1 0 0,-1-1 0 0 0,1 1 0 0 0,-1 0 0 0 0,1 0-1 0 0,0 0 1 0 0,-1 0 0 0 0,1 0 0 0 0,-1 0-1 0 0,1-1 1 0 0,0 1 0 0 0,-1 1 0 0 0,1-1-1 0 0,0 0 1 0 0,-1 0 0 0 0,1 0 0 0 0,-1 0-1 0 0,1 0 1 0 0,0 0 0 0 0,-1 1 0 0 0,1-1 0 0 0,-1 0-1 0 0,1 1 1 0 0,-1-1 0 0 0,2 1 0 0 0,1 1-524 0 0,-1-3-1043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4.6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66 86 1440 0 0,'-9'-15'1701'0'0,"2"4"-199"0"0,0 0-1 0 0,-1 1 1 0 0,0-1-1 0 0,-19-17 1 0 0,27 34-1329 0 0,1-1 0 0 0,0 1-1 0 0,-1-1 1 0 0,2 1 0 0 0,-1-1 0 0 0,3 8 0 0 0,21 71 207 0 0,-3 1 0 0 0,12 106 0 0 0,0 178-99 0 0,-32-344-400 0 0,-1-13-219 0 0,1 0-1 0 0,-1 1 1 0 0,-1-1-1 0 0,-1 0 1 0 0,1 1-1 0 0,-2-1 0 0 0,-5 23 1 0 0,1-30-2784 0 0,2-16 1341 0 0,2-20 66 0 0,3-31-377 0 0,5 23 709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8.0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60 1 9386 0 0,'-9'3'3369'0'0,"0"6"-1609"0"0,-4 2-664 0 0,3 3-384 0 0,2-1-375 0 0,1 1-497 0 0,5-1-705 0 0,1 1-1063 0 0,1-3-1417 0 0,3-2-1456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5.0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346 1 1968 0 0,'-18'9'6699'0'0,"-27"16"-4158"0"0,15-5-1536 0 0,-9 6-218 0 0,0 3 0 0 0,-37 34 0 0 0,66-54-703 0 0,0 1 0 0 0,1 1-1 0 0,0 0 1 0 0,1 0 0 0 0,0 1 0 0 0,1 0 0 0 0,0 0 0 0 0,1 0 0 0 0,0 1 0 0 0,1 0 0 0 0,-6 23 0 0 0,10-31-71 0 0,0 1 1 0 0,1-1 0 0 0,-1 1-1 0 0,1-1 1 0 0,0 1 0 0 0,1-1-1 0 0,0 1 1 0 0,-1-1 0 0 0,2 1-1 0 0,-1-1 1 0 0,1 1 0 0 0,0-1-1 0 0,0 0 1 0 0,0 0-1 0 0,0 0 1 0 0,1 0 0 0 0,0 0-1 0 0,0-1 1 0 0,1 1 0 0 0,-1-1-1 0 0,1 0 1 0 0,0 0 0 0 0,0 0-1 0 0,0-1 1 0 0,1 1 0 0 0,-1-1-1 0 0,1 0 1 0 0,6 3 0 0 0,14 8-26 0 0,2-1 1 0 0,0-2-1 0 0,0 0 1 0 0,33 7 0 0 0,-26-8-11 0 0,13 8-638 0 0,3 1-2165 0 0,-18-11-2524 0 0,-24-11 167 0 0,-7 1 3548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5.3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 0 2825 0 0,'-21'3'4807'0'0,"18"3"-1577"0"0,4-5-3131 0 0,1 0 0 0 0,-1 0 0 0 0,1 0 0 0 0,-1 0 0 0 0,1-1 0 0 0,0 1 0 0 0,-1-1 0 0 0,1 1 0 0 0,0-1 0 0 0,-1 0 0 0 0,1 1 0 0 0,0-1 0 0 0,0 0 0 0 0,-1 0 0 0 0,1 0 0 0 0,0 0 0 0 0,2-1 0 0 0,28-1-87 0 0,29-2-608 0 0,-22-2-4861 0 0</inkml:trace>
  <inkml:trace contextRef="#ctx0" brushRef="#br0" timeOffset="1">64 263 4017 0 0,'-5'2'598'0'0,"0"0"0"0"0,0 1 1 0 0,0 0-1 0 0,0 0 0 0 0,1 0 0 0 0,-1 1 0 0 0,1 0 1 0 0,0 0-1 0 0,0 0 0 0 0,0 0 0 0 0,1 0 1 0 0,0 1-1 0 0,-5 7 0 0 0,8-12-584 0 0,1 1 0 0 0,-1 0 0 0 0,0 0 0 0 0,1-1 0 0 0,-1 1 0 0 0,1 0 0 0 0,-1-1 0 0 0,1 1 1 0 0,-1 0-1 0 0,1-1 0 0 0,-1 1 0 0 0,1-1 0 0 0,0 1 0 0 0,-1-1 0 0 0,1 1 0 0 0,0-1 0 0 0,-1 0 0 0 0,1 1 0 0 0,0-1 0 0 0,0 0 0 0 0,-1 0 0 0 0,1 1 0 0 0,0-1 0 0 0,0 0 1 0 0,-1 0-1 0 0,1 0 0 0 0,0 0 0 0 0,0 0 0 0 0,0 0 0 0 0,-1 0 0 0 0,1 0 0 0 0,0 0 0 0 0,0 0 0 0 0,0-1 0 0 0,1 1 0 0 0,30-4-653 0 0,-12-2-1062 0 0,0 0 0 0 0,0-2 0 0 0,0-1-1 0 0,-1 0 1 0 0,27-18 0 0 0,-15 6-111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5.7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16 0 0,'2'0'386'0'0,"0"0"-1"0"0,1 1 1 0 0,-1-1-1 0 0,1 1 1 0 0,-1-1-1 0 0,0 1 1 0 0,0 0-1 0 0,1 0 1 0 0,-1 0-1 0 0,0 0 1 0 0,0 0 0 0 0,0 0-1 0 0,0 1 1 0 0,3 1-1 0 0,22 32 1572 0 0,-19-17-1776 0 0,0 0-1 0 0,8 31 0 0 0,-13-40 194 0 0,8 29-127 0 0,-2 2-1 0 0,-2-1 0 0 0,3 66 1 0 0,-10 122 600 0 0,1 12-4459 0 0,1-226 1396 0 0,2-23-536 0 0,-4 7 2627 0 0,5-12-1378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6.1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350 0 1856 0 0,'-10'9'1058'0'0,"0"0"-1"0"0,1 1 1 0 0,0 0-1 0 0,-9 14 0 0 0,-17 18 625 0 0,-91 70 1103 0 0,11-12 49 0 0,113-97-2801 0 0,0 0-1 0 0,0 0 0 0 0,0 0 0 0 0,1 0 1 0 0,-1 0-1 0 0,1 0 0 0 0,0 0 0 0 0,0 1 1 0 0,0-1-1 0 0,0 1 0 0 0,0-1 0 0 0,1 0 1 0 0,0 1-1 0 0,-1-1 0 0 0,1 1 0 0 0,1-1 1 0 0,-1 1-1 0 0,0-1 0 0 0,1 1 0 0 0,0-1 1 0 0,0 1-1 0 0,0-1 0 0 0,0 0 1 0 0,0 0-1 0 0,1 1 0 0 0,3 5 0 0 0,2 5-66 0 0,1-1-1 0 0,1 0 0 0 0,0 0 1 0 0,18 19-1 0 0,-8-12 40 0 0,2 0 1 0 0,0-1-1 0 0,1-2 0 0 0,30 19 1 0 0,-38-27-422 0 0,0-1 1 0 0,1-1-1 0 0,0 0 1 0 0,0-1-1 0 0,0-1 1 0 0,1 0-1 0 0,0-1 1 0 0,29 3-1 0 0,-44-6 157 0 0,0-1-1 0 0,1 0 1 0 0,-1 1-1 0 0,0-1 1 0 0,0 0-1 0 0,0 0 1 0 0,0 0-1 0 0,0 0 1 0 0,0 0-1 0 0,0 0 1 0 0,0 0-1 0 0,0-1 1 0 0,0 1-1 0 0,0 0 1 0 0,0 0 0 0 0,0-1-1 0 0,0 1 1 0 0,0-1-1 0 0,0 1 1 0 0,0-1-1 0 0,0 1 1 0 0,0-1-1 0 0,0 0 1 0 0,0 1-1 0 0,-1-1 1 0 0,1 0-1 0 0,0 0 1 0 0,0 1-1 0 0,-1-1 1 0 0,1 0-1 0 0,0-2 1 0 0,-1-1-1995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6.4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29 113 1368 0 0,'-1'-14'2744'0'0,"-2"18"-655"0"0,0 24-543 0 0,4-3-1124 0 0,8 90 605 0 0,-8-104-918 0 0,1 0 0 0 0,0 0 0 0 0,1 0 0 0 0,0-1 1 0 0,1 1-1 0 0,0-1 0 0 0,11 18 0 0 0,-15-27-70 0 0,1 1 0 0 0,0-1 1 0 0,0 0-1 0 0,0 1 0 0 0,0-1 0 0 0,0 0 1 0 0,0 0-1 0 0,0 0 0 0 0,0 0 0 0 0,0 0 1 0 0,0 0-1 0 0,1 0 0 0 0,-1 0 1 0 0,0-1-1 0 0,1 1 0 0 0,-1 0 0 0 0,1-1 1 0 0,-1 1-1 0 0,1-1 0 0 0,-1 1 0 0 0,1-1 1 0 0,-1 0-1 0 0,1 0 0 0 0,-1 0 1 0 0,1 0-1 0 0,2 0 0 0 0,-2-1 14 0 0,1 0-1 0 0,0 0 1 0 0,0 0 0 0 0,-1-1 0 0 0,1 1-1 0 0,0-1 1 0 0,-1 1 0 0 0,0-1-1 0 0,1 0 1 0 0,-1 0 0 0 0,0 0-1 0 0,3-5 1 0 0,4-4 31 0 0,-2 0 0 0 0,1 0 0 0 0,-2-1 0 0 0,1 1 1 0 0,4-16-1 0 0,-5 11-54 0 0,-1 0 1 0 0,-1-1 0 0 0,-1 1 0 0 0,0-1-1 0 0,-1 0 1 0 0,0-18 0 0 0,-2 26-75 0 0,0-1 0 0 0,-1 0 1 0 0,-1 1-1 0 0,1-1 0 0 0,-1 1 1 0 0,-1-1-1 0 0,0 1 0 0 0,0 0 0 0 0,-1 0 1 0 0,0 0-1 0 0,-10-16 0 0 0,13 23-39 0 0,0 1-1 0 0,0-1 1 0 0,-1 0-1 0 0,1 1 1 0 0,0-1-1 0 0,-1 1 1 0 0,1 0 0 0 0,-1-1-1 0 0,1 1 1 0 0,-1 0-1 0 0,0 0 1 0 0,1 0-1 0 0,-1 0 1 0 0,0 0-1 0 0,0 1 1 0 0,0-1-1 0 0,1 0 1 0 0,-1 1 0 0 0,0-1-1 0 0,0 1 1 0 0,0 0-1 0 0,0 0 1 0 0,0 0-1 0 0,-4 0 1 0 0,2 1-136 0 0,0 0 1 0 0,1 0 0 0 0,-1 1-1 0 0,0-1 1 0 0,0 1-1 0 0,1 0 1 0 0,-1 0-1 0 0,1 0 1 0 0,0 1 0 0 0,-1-1-1 0 0,-3 5 1 0 0,-4 5-517 0 0,1-1 1 0 0,0 1 0 0 0,0 1-1 0 0,1 0 1 0 0,-9 18-1 0 0,10-10-361 0 0,3 2-319 0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6.7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23 164 1656 0 0,'-6'342'5431'0'0,"-7"101"81"0"0,11-658-5509 0 0,1-38-625 0 0,3 224 501 0 0,1 0 0 0 0,2 0-1 0 0,1 1 1 0 0,1 0 0 0 0,1 0 0 0 0,21-46 0 0 0,-10 36 253 0 0,1 1 0 0 0,1 0 1 0 0,52-63-1 0 0,-72 98-108 0 0,0 1-1 0 0,0-1 1 0 0,1 0-1 0 0,-1 1 1 0 0,1-1-1 0 0,0 1 1 0 0,-1-1 0 0 0,1 1-1 0 0,0 0 1 0 0,0 0-1 0 0,0 0 1 0 0,0 0-1 0 0,0 0 1 0 0,0 0-1 0 0,0 0 1 0 0,0 1 0 0 0,0-1-1 0 0,0 1 1 0 0,0-1-1 0 0,1 1 1 0 0,-1 0-1 0 0,3 0 1 0 0,-3 1-1 0 0,0-1 0 0 0,0 1 0 0 0,0 0 0 0 0,0 1 0 0 0,0-1 0 0 0,0 0 0 0 0,-1 0 1 0 0,1 1-1 0 0,0-1 0 0 0,-1 1 0 0 0,1-1 0 0 0,-1 1 0 0 0,1 0 0 0 0,-1 0 0 0 0,0 0 0 0 0,1 0 0 0 0,0 3 0 0 0,3 7 66 0 0,0 0 0 0 0,0 0 0 0 0,-2 1 0 0 0,1-1 0 0 0,-2 1-1 0 0,2 15 1 0 0,-3-9-18 0 0,-1 0 1 0 0,-1 1-1 0 0,0-1 0 0 0,-2 0 0 0 0,0 0 0 0 0,-1 0 0 0 0,-1 0 1 0 0,-9 21-1 0 0,3-13-740 0 0,0-1 0 0 0,-2-1 0 0 0,-1 0 0 0 0,-32 44 0 0 0,45-68 522 0 0,0 0 1 0 0,1 0-1 0 0,-1 0 1 0 0,0 0-1 0 0,0 0 0 0 0,0 0 1 0 0,0-1-1 0 0,0 1 1 0 0,0 0-1 0 0,0 0 1 0 0,0-1-1 0 0,0 1 1 0 0,0 0-1 0 0,0-1 1 0 0,0 1-1 0 0,0-1 1 0 0,-2 1-1 0 0,3-1 36 0 0,-1 0 0 0 0,1-1 0 0 0,0 1 0 0 0,-1 0 0 0 0,1 0 0 0 0,-1 0 0 0 0,1-1 0 0 0,-1 1 0 0 0,1 0 0 0 0,0-1 0 0 0,-1 1 0 0 0,1 0 0 0 0,0-1 0 0 0,-1 1 0 0 0,1-1 0 0 0,0 1 0 0 0,-1 0 0 0 0,1-1 0 0 0,0 1 0 0 0,0-1 0 0 0,0 1 0 0 0,-1-1 0 0 0,1 1 0 0 0,0-1 0 0 0,0 1 0 0 0,0-1 0 0 0,0 0 0 0 0,-2-43-2891 0 0,5 12 1566 0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7.1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1464 0 0,'2'2'356'0'0,"0"0"-1"0"0,0 0 0 0 0,0 0 1 0 0,-1 0-1 0 0,1 0 0 0 0,-1 0 1 0 0,0 0-1 0 0,0 1 0 0 0,1-1 0 0 0,-1 1 1 0 0,-1-1-1 0 0,1 1 0 0 0,1 3 1 0 0,-2-5-192 0 0,10 33 2479 0 0,10 67-1 0 0,-3 114-704 0 0,-12-124-1513 0 0,1-18-485 0 0,5 119 654 0 0,-11-161-1246 0 0,-2 1 0 0 0,0 0 0 0 0,-14 59 0 0 0,2-62-3547 0 0,8-31 588 0 0,4-18 1448 0 0,2 1 391 0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7.5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22 126 4561 0 0,'-3'-5'716'0'0,"0"1"0"0"0,1-1 1 0 0,-1 0-1 0 0,1 0 0 0 0,0 0 1 0 0,1 0-1 0 0,-1-1 0 0 0,1 1 0 0 0,0 0 1 0 0,-1-10-1 0 0,3 13-596 0 0,-1 0 0 0 0,1 0 0 0 0,-1 0 0 0 0,1 0 0 0 0,0 0 0 0 0,0 0 0 0 0,0 0 0 0 0,0 1 1 0 0,0-1-1 0 0,0 0 0 0 0,1 1 0 0 0,-1-1 0 0 0,0 1 0 0 0,1-1 0 0 0,-1 1 0 0 0,1-1 0 0 0,0 1 0 0 0,-1 0 0 0 0,1 0 0 0 0,0 0 0 0 0,0 0 0 0 0,0 0 1 0 0,0 0-1 0 0,0 1 0 0 0,-1-1 0 0 0,1 1 0 0 0,1-1 0 0 0,-1 1 0 0 0,0 0 0 0 0,3 0 0 0 0,47-7-37 0 0,73 0 1 0 0,-59 4-2659 0 0,-2-2-3985 0 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0.6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37 418 960 0 0,'-37'52'6178'0'0,"37"-51"-6045"0"0,1-1 1 0 0,-1 1 0 0 0,0 0 0 0 0,0-1-1 0 0,1 1 1 0 0,-1-1 0 0 0,0 1 0 0 0,1-1 0 0 0,-1 0-1 0 0,0 1 1 0 0,1-1 0 0 0,-1 1 0 0 0,1-1 0 0 0,-1 0-1 0 0,1 1 1 0 0,-1-1 0 0 0,1 0 0 0 0,-1 1 0 0 0,1-1-1 0 0,-1 0 1 0 0,1 0 0 0 0,-1 1 0 0 0,1-1 0 0 0,0 0-1 0 0,-1 0 1 0 0,1 0 0 0 0,-1 0 0 0 0,1 0 0 0 0,-1 0-1 0 0,2 0 1 0 0,21 5 1228 0 0,2-5-1153 0 0,1-1 1 0 0,0-1 0 0 0,0-1 0 0 0,-1-1-1 0 0,0-1 1 0 0,0-2 0 0 0,45-17 0 0 0,61-14-221 0 0,-85 30-35 0 0,1 2 0 0 0,82 1 1 0 0,97 16 70 0 0,-98-2 87 0 0,-3-7 142 0 0,152-15 0 0 0,122-36-165 0 0,176-11-55 0 0,-23 50 8 0 0,329-22 808 0 0,-203-60-301 0 0,-503 46 81 0 0,34-8 1093 0 0,-207 54-1700 0 0,-1 0 1 0 0,0 0-1 0 0,1 0 1 0 0,-1-1-1 0 0,0 1 1 0 0,1 1-1 0 0,-1-1 1 0 0,0 0-1 0 0,1 0 1 0 0,-1 0-1 0 0,0 1 1 0 0,1-1-1 0 0,-1 0 1 0 0,0 1-1 0 0,0-1 1 0 0,0 1 0 0 0,2 1-1 0 0,-2-2-11 0 0,-1 0-1 0 0,1 1 1 0 0,0-1-1 0 0,-1 0 1 0 0,1 1-1 0 0,0-1 1 0 0,0 0-1 0 0,-1 0 1 0 0,1 0 0 0 0,0 0-1 0 0,0 0 1 0 0,0 1-1 0 0,-1-1 1 0 0,1-1-1 0 0,0 1 1 0 0,0 0-1 0 0,0 0 1 0 0,-1 0 0 0 0,1 0-1 0 0,0 0 1 0 0,0-1-1 0 0,-1 1 1 0 0,1 0-1 0 0,0-1 1 0 0,-1 1-1 0 0,1-1 1 0 0,0 1 0 0 0,-1-1-1 0 0,1 1 1 0 0,-1-1-1 0 0,1 1 1 0 0,0-1-1 0 0,0 0 1 0 0,12-7-8 0 0,1 2 1 0 0,0-1-1 0 0,1 2 1 0 0,-1 0-1 0 0,1 1 1 0 0,0 0-1 0 0,0 1 0 0 0,0 1 1 0 0,1 0-1 0 0,-1 1 1 0 0,28 2-1 0 0,-35 0 32 0 0,-1 1 1 0 0,1 0-1 0 0,-1 0 0 0 0,0 1 0 0 0,0 0 1 0 0,0 0-1 0 0,0 0 0 0 0,0 1 0 0 0,-1 0 1 0 0,8 6-1 0 0,-13-4 245 0 0,-1 0 0 0 0,1-1 0 0 0,-1 1-1 0 0,0 0 1 0 0,0-1 0 0 0,-2 8 0 0 0,2 3-152 0 0,8 111 2 0 0,-3-86-85 0 0,-2-1 0 0 0,-3 47-1 0 0,-2 9-38 0 0,4-1 0 0 0,27 174-1 0 0,4 67-10 0 0,-37-51 115 0 0,-56 396-1 0 0,19-164-108 0 0,-2 14 51 0 0,-31 458-13 0 0,101-253-115 0 0,-11-510-15 0 0,52 456-40 0 0,-32-372-2 0 0,8 373-85 0 0,-36 2-124 0 0,-1-299 600 0 0,-3-221-3525 0 0,-1-68-1801 0 0,-2-93 4316 0 0,-1 1-1 0 0,0-1 1 0 0,-1 0 0 0 0,1 0-1 0 0,-1 0 1 0 0,0 0 0 0 0,0 0-1 0 0,0 0 1 0 0,0 0 0 0 0,-2 4-1 0 0,-6 9-3450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2.2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277 1 2841 0 0,'-3'0'261'0'0,"1"1"1"0"0,-1 0 0 0 0,0 0-1 0 0,1 1 1 0 0,-1-1-1 0 0,1 0 1 0 0,0 1 0 0 0,-1 0-1 0 0,1-1 1 0 0,0 1 0 0 0,0 0-1 0 0,0 0 1 0 0,0 0 0 0 0,0 0-1 0 0,1 1 1 0 0,-1-1-1 0 0,1 0 1 0 0,-1 1 0 0 0,-1 4-1 0 0,2-2-143 0 0,1 0-1 0 0,-1 1 0 0 0,1-1 0 0 0,0 0 1 0 0,1 0-1 0 0,-1 1 0 0 0,1-1 0 0 0,0 0 1 0 0,3 8-1 0 0,-1 5-7 0 0,0 1-1 0 0,-1-1 1 0 0,-1 0-1 0 0,0 1 1 0 0,-3 20 0 0 0,-16 97 1167 0 0,11-94-998 0 0,-4 79 784 0 0,5 1 1 0 0,11 147-1 0 0,0-43-740 0 0,6 150 385 0 0,0 6-58 0 0,-13-257-207 0 0,-20 133 0 0 0,-52 589 491 0 0,37-272-800 0 0,21-348-90 0 0,-2 589-4 0 0,-14-25 213 0 0,-1-126-64 0 0,32-468-165 0 0,15 411 398 0 0,-2-517-356 0 0,27 99-1 0 0,-4-27-118 0 0,-31-147 16 0 0,0-1 0 0 0,2 0 0 0 0,-1-1 0 0 0,2 1 1 0 0,0-1-1 0 0,1 0 0 0 0,0-1 0 0 0,1 0 0 0 0,0 0 0 0 0,1-1 1 0 0,1 0-1 0 0,0 0 0 0 0,0-2 0 0 0,1 1 0 0 0,0-1 0 0 0,1-1 1 0 0,18 10-1 0 0,-2-2-94 0 0,1-2-1 0 0,1-1 1 0 0,0-1 0 0 0,0-2 0 0 0,1-1 0 0 0,1-1 0 0 0,37 4-1 0 0,613 44-463 0 0,3-52-261 0 0,-274-5 478 0 0,681-26 355 0 0,-1-42-61 0 0,-816 49 109 0 0,-211 15 14 0 0,103-9 203 0 0,229 14 0 0 0,-389-1-231 0 0,0 1-1 0 0,-1 0 1 0 0,1 0-1 0 0,-1 1 1 0 0,1 0 0 0 0,-1 1-1 0 0,0-1 1 0 0,0 1-1 0 0,0 1 1 0 0,0-1-1 0 0,0 1 1 0 0,-1 1 0 0 0,1-1-1 0 0,9 10 1 0 0,9 20-2591 0 0,-8 9-3790 0 0,-10-17 1728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8.1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43 787 520 0 0,'-11'16'355'0'0,"-3"1"3316"0"0,14-17-3577 0 0,-1 0 1 0 0,0 0 0 0 0,1 0-1 0 0,-1-1 1 0 0,0 1-1 0 0,1 0 1 0 0,-1 0 0 0 0,1-1-1 0 0,-1 1 1 0 0,0-1 0 0 0,1 1-1 0 0,-1 0 1 0 0,1-1-1 0 0,-1 1 1 0 0,1-1 0 0 0,-1 1-1 0 0,1-1 1 0 0,0 1 0 0 0,-1-1-1 0 0,1 0 1 0 0,0 1 0 0 0,-1-1-1 0 0,1 1 1 0 0,0-1-1 0 0,0 0 1 0 0,-1 1 0 0 0,1-1-1 0 0,0 0 1 0 0,0 1 0 0 0,0-1-1 0 0,0 0 1 0 0,0 1-1 0 0,0-1 1 0 0,0 0 0 0 0,0-1-1 0 0,-2-9 151 0 0,1 0-1 0 0,0-1 0 0 0,0 1 1 0 0,1-1-1 0 0,1 1 0 0 0,0-1 1 0 0,1 1-1 0 0,0 0 0 0 0,0-1 1 0 0,1 1-1 0 0,1 0 0 0 0,0 1 0 0 0,0-1 1 0 0,9-15-1 0 0,12-16-94 0 0,1 1 1 0 0,37-45-1 0 0,-13 20 435 0 0,-47 61-521 0 0,8-11 43 0 0,0 0 0 0 0,1 1 0 0 0,1 1 0 0 0,0 0 0 0 0,15-13 0 0 0,-25 25-79 0 0,-1 0 0 0 0,1 0 0 0 0,0 0 0 0 0,0 0 0 0 0,0 1 0 0 0,0-1 0 0 0,0 1 0 0 0,0-1 0 0 0,0 1 0 0 0,0 0 0 0 0,0 0 0 0 0,1 1 0 0 0,-1-1 0 0 0,0 1 0 0 0,0 0 1 0 0,1-1-1 0 0,-1 1 0 0 0,0 1 0 0 0,1-1 0 0 0,-1 0 0 0 0,0 1 0 0 0,1 0 0 0 0,-1 0 0 0 0,0 0 0 0 0,0 0 0 0 0,0 0 0 0 0,0 0 0 0 0,0 1 0 0 0,0 0 0 0 0,0 0 0 0 0,-1-1 0 0 0,1 2 0 0 0,0-1 0 0 0,-1 0 0 0 0,0 0 0 0 0,5 6 0 0 0,5 8 252 0 0,-1 1 0 0 0,0 1 0 0 0,-1-1 0 0 0,-1 2 0 0 0,-1-1 0 0 0,11 37-1 0 0,-9-25 293 0 0,26 50-1 0 0,-26-62-507 0 0,2-1 0 0 0,0 0 0 0 0,0-1 0 0 0,2 0 0 0 0,0-1 0 0 0,1-1 0 0 0,0 0 1 0 0,1-1-1 0 0,1-1 0 0 0,0 0 0 0 0,0-1 0 0 0,1-1 0 0 0,0-1 0 0 0,1 0 0 0 0,0-2 0 0 0,1 0 0 0 0,0-1 0 0 0,0-1 0 0 0,0-1 0 0 0,0 0 0 0 0,1-2 0 0 0,-1 0 0 0 0,1-2 0 0 0,39-3 0 0 0,384-26 22 0 0,-432 29 87 0 0,0-1-1 0 0,0 0 1 0 0,0-1-1 0 0,0-1 0 0 0,0 0 1 0 0,0 0-1 0 0,-1-1 1 0 0,1 0-1 0 0,-1-1 0 0 0,14-9 1 0 0,-12 5-60 0 0,0-1-1 0 0,-1 0 1 0 0,0-1 0 0 0,-1 0-1 0 0,0 0 1 0 0,0-1 0 0 0,12-21-1 0 0,73-124 183 0 0,-2 3-146 0 0,-76 128-97 0 0,1 2 0 0 0,1 0 0 0 0,44-40 1 0 0,-53 54-23 0 0,-2 0 1 0 0,1 0-1 0 0,-1-1 1 0 0,0 0-1 0 0,-1-1 1 0 0,-1 0-1 0 0,0 0 1 0 0,0-1 0 0 0,-2 0-1 0 0,1 0 1 0 0,-2 0-1 0 0,4-15 1 0 0,-8 31-26 0 0,1 0 0 0 0,-1 0 0 0 0,0 0 0 0 0,1 0 0 0 0,0 1 0 0 0,0-1 0 0 0,0 0 0 0 0,0 0 0 0 0,0 0 0 0 0,0-1 0 0 0,1 1 0 0 0,0 0 0 0 0,2 4 0 0 0,34 48 78 0 0,-26-38-72 0 0,21 33-14 0 0,-4-7-13 0 0,45 53 1 0 0,-61-81 11 0 0,1-2 0 0 0,0 0 1 0 0,1 0-1 0 0,0-1 0 0 0,1-1 0 0 0,0-1 1 0 0,21 10-1 0 0,-13-8 22 0 0,1-2 0 0 0,0-1-1 0 0,0 0 1 0 0,0-2 0 0 0,1-1 0 0 0,0-1-1 0 0,0-2 1 0 0,1 0 0 0 0,-1-2 0 0 0,1 0 0 0 0,-1-2-1 0 0,1-1 1 0 0,-1-2 0 0 0,37-8 0 0 0,-4 2 29 0 0,0 2 0 0 0,0 3 0 0 0,74 3 0 0 0,-76 2-32 0 0,1-1 0 0 0,-1-4 0 0 0,88-17 0 0 0,-119 14 52 0 0,0-1 1 0 0,30-15-1 0 0,-36 14 5 0 0,1 0 0 0 0,0 2 0 0 0,42-10 0 0 0,-59 18-47 0 0,-1 0-1 0 0,1 0 0 0 0,0 0 0 0 0,-1 1 0 0 0,1-1 0 0 0,-1 1 0 0 0,1 0 0 0 0,-1 0 1 0 0,0 0-1 0 0,1 0 0 0 0,-1 1 0 0 0,0-1 0 0 0,0 1 0 0 0,0 0 0 0 0,0 0 0 0 0,0 0 0 0 0,0 0 1 0 0,0 1-1 0 0,-1-1 0 0 0,1 1 0 0 0,-1-1 0 0 0,0 1 0 0 0,4 6 0 0 0,5 8 40 0 0,0 1 0 0 0,17 37 1 0 0,-17-30-59 0 0,1 1 50 0 0,2 0-1 0 0,1-1 1 0 0,0 0-1 0 0,2-1 1 0 0,27 29-1 0 0,-35-46-204 0 0,5 3-6212 0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7.5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1 2353 0 0,'-1'0'194'0'0,"0"-1"1"0"0,0 2 0 0 0,0-1-1 0 0,0 0 1 0 0,0 0 0 0 0,0 0-1 0 0,0 0 1 0 0,0 1 0 0 0,0-1 0 0 0,0 0-1 0 0,0 1 1 0 0,0-1 0 0 0,0 1-1 0 0,1-1 1 0 0,-1 1 0 0 0,0 0-1 0 0,0-1 1 0 0,0 1 0 0 0,1 0 0 0 0,-1-1-1 0 0,0 1 1 0 0,1 0 0 0 0,-1 0-1 0 0,0 0 1 0 0,0 1 0 0 0,11 22 3459 0 0,-4-14-3581 0 0,10 21 280 0 0,-1 1 0 0 0,-2 1 0 0 0,-1 0 0 0 0,-2 0-1 0 0,9 47 1 0 0,15 178 1776 0 0,-29-209-2044 0 0,22 155-1250 0 0,-15-121-1776 0 0,-1 0-3513 0 0,-7-70 4546 0 0,12-3-233 0 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7.9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0 600 4577 0 0,'1'0'76'0'0,"-1"0"0"0"0,0 0-1 0 0,1 1 1 0 0,-1-1 0 0 0,1 0 0 0 0,-1 0 0 0 0,0 0 0 0 0,1 0-1 0 0,-1 0 1 0 0,0 0 0 0 0,1 0 0 0 0,-1 0 0 0 0,0-1 0 0 0,1 1 0 0 0,-1 0-1 0 0,1 0 1 0 0,-1 0 0 0 0,0 0 0 0 0,1 0 0 0 0,-1-1 0 0 0,0 1-1 0 0,0 0 1 0 0,1 0 0 0 0,-1 0 0 0 0,0-1 0 0 0,1 1 0 0 0,-1 0-1 0 0,0 0 1 0 0,0-1 0 0 0,1 1 0 0 0,-1 0 0 0 0,0-1 0 0 0,0 1-1 0 0,0 0 1 0 0,0-1 0 0 0,1 1 0 0 0,-1 0 0 0 0,0-1 0 0 0,0 1-1 0 0,0 0 1 0 0,0-1 0 0 0,0 1 0 0 0,0-1 0 0 0,0 1 0 0 0,0 0-1 0 0,0-1 1 0 0,0 1 0 0 0,0 0 0 0 0,0-1 0 0 0,0 1 0 0 0,0 0-1 0 0,-1-1 1 0 0,1 1 0 0 0,0-1 0 0 0,0 1 0 0 0,0 0 0 0 0,0 0-1 0 0,-1-1 1 0 0,1 1 0 0 0,0 0 0 0 0,0-1 0 0 0,-1 1 0 0 0,1 0-1 0 0,0 0 1 0 0,-1-1 0 0 0,31 10 1712 0 0,-1 9-720 0 0,-1 1 0 0 0,-1 1 0 0 0,0 1 0 0 0,-2 2 0 0 0,32 36 0 0 0,-26-27-229 0 0,2 0 0 0 0,40 29 0 0 0,-70-58-826 0 0,-1-1 1 0 0,1 0-1 0 0,0-1 0 0 0,-1 1 0 0 0,1 0 1 0 0,0-1-1 0 0,0 0 0 0 0,0 0 1 0 0,0 0-1 0 0,0 0 0 0 0,0 0 1 0 0,1 0-1 0 0,-1-1 0 0 0,0 1 0 0 0,0-1 1 0 0,0 0-1 0 0,1 0 0 0 0,-1 0 1 0 0,0-1-1 0 0,0 1 0 0 0,0-1 1 0 0,1 0-1 0 0,-1 0 0 0 0,0 0 0 0 0,0 0 1 0 0,0 0-1 0 0,0-1 0 0 0,-1 1 1 0 0,1-1-1 0 0,0 0 0 0 0,0 1 1 0 0,-1-1-1 0 0,0-1 0 0 0,1 1 0 0 0,-1 0 1 0 0,0-1-1 0 0,0 1 0 0 0,0-1 1 0 0,2-4-1 0 0,8-11 92 0 0,-2-1 1 0 0,0 0-1 0 0,-1-1 1 0 0,11-37-1 0 0,-14 37-86 0 0,63-220-157 0 0,-49 159 45 0 0,4 0 0 0 0,53-124 0 0 0,-74 200 89 0 0,27-50-31 0 0,-27 51 30 0 0,-1 1 0 0 0,1 0-1 0 0,-1-1 1 0 0,1 1 0 0 0,0 0 0 0 0,1 0-1 0 0,-1 0 1 0 0,0 1 0 0 0,1-1-1 0 0,-1 1 1 0 0,9-4 0 0 0,-11 6 5 0 0,0 0-1 0 0,0 0 1 0 0,0 0 0 0 0,0 0-1 0 0,0 0 1 0 0,0 0 0 0 0,0 0 0 0 0,0 1-1 0 0,0-1 1 0 0,0 0 0 0 0,0 1-1 0 0,0-1 1 0 0,0 0 0 0 0,0 1-1 0 0,0 0 1 0 0,0-1 0 0 0,0 1 0 0 0,0-1-1 0 0,0 1 1 0 0,-1 0 0 0 0,1 0-1 0 0,0-1 1 0 0,0 1 0 0 0,-1 0 0 0 0,1 0-1 0 0,-1 0 1 0 0,1 0 0 0 0,-1 0-1 0 0,1 0 1 0 0,0 1 0 0 0,15 35 29 0 0,-14-32-21 0 0,28 89 56 0 0,-4 1 1 0 0,13 100-1 0 0,-25-117-45 0 0,-13-77-29 0 0,49 229-432 0 0,-16-117-2910 0 0,12-4-5934 0 0,-44-107 8986 0 0,4 9-2003 0 0,-6-11 2248 0 0,0 0-1 0 0,1 0 1 0 0,-1 0 0 0 0,0 0 0 0 0,0 0 0 0 0,0 0-1 0 0,1 1 1 0 0,-1-1 0 0 0,0 0 0 0 0,0 0 0 0 0,0 0-1 0 0,1 0 1 0 0,-1 0 0 0 0,0 0 0 0 0,0 0 0 0 0,0 0-1 0 0,1 0 1 0 0,-1 0 0 0 0,0 0 0 0 0,0 0 0 0 0,0 0 0 0 0,1 0-1 0 0,-1-1 1 0 0,0 1 0 0 0,0 0 0 0 0,0 0 0 0 0,1 0-1 0 0,-1 0 1 0 0,0 0 0 0 0,0 0 0 0 0,0 0 0 0 0,0-1-1 0 0,1 1 1 0 0,-1 0 0 0 0,0 0 0 0 0,0 0 0 0 0,0 0-1 0 0,0-1 1 0 0,0 1 0 0 0,0 0 0 0 0,0 0 0 0 0,0 0-1 0 0,1 0 1 0 0,-1-1 0 0 0,0 1 0 0 0,0 0 0 0 0,0 0-1 0 0,0-1 1 0 0,0 1 0 0 0,0 0 0 0 0,6-12-1819 0 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8.3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99 147 3569 0 0,'-14'-7'2250'0'0,"9"4"-1142"0"0,0 0 0 0 0,-1 0-1 0 0,1 1 1 0 0,0 0-1 0 0,-1 0 1 0 0,0 0 0 0 0,-9-1-1 0 0,14 3-963 0 0,0 0 0 0 0,0 0 0 0 0,0 0 0 0 0,0 0 0 0 0,0 0 0 0 0,0 0 0 0 0,0 1 0 0 0,0-1 0 0 0,0 0 0 0 0,0 1 0 0 0,0-1 0 0 0,0 1 0 0 0,0-1-1 0 0,0 1 1 0 0,0-1 0 0 0,0 1 0 0 0,1 0 0 0 0,-1-1 0 0 0,-1 2 0 0 0,1 0-105 0 0,-1 1 1 0 0,1-1-1 0 0,0 0 0 0 0,0 0 0 0 0,0 1 0 0 0,0-1 0 0 0,1 1 1 0 0,-1-1-1 0 0,1 1 0 0 0,-1-1 0 0 0,1 5 0 0 0,-1 22 61 0 0,1 0 0 0 0,1 0 0 0 0,2 0 0 0 0,1-1 0 0 0,10 41 0 0 0,1-15 73 0 0,41 96 1 0 0,-46-127-162 0 0,1 0 0 0 0,1-1 0 0 0,1 0 0 0 0,1-1 0 0 0,0 0 0 0 0,27 27 0 0 0,-36-43-15 0 0,0 1 1 0 0,1-1-1 0 0,0 0 0 0 0,0-1 0 0 0,0 1 0 0 0,0-1 0 0 0,1-1 0 0 0,-1 1 0 0 0,1-1 1 0 0,0 0-1 0 0,0-1 0 0 0,1 1 0 0 0,-1-1 0 0 0,0-1 0 0 0,1 1 0 0 0,-1-1 0 0 0,1-1 0 0 0,-1 0 1 0 0,1 0-1 0 0,-1 0 0 0 0,1-1 0 0 0,-1 0 0 0 0,1 0 0 0 0,-1-1 0 0 0,14-4 0 0 0,-7-1 3 0 0,0 0-1 0 0,0-1 0 0 0,-1 0 0 0 0,0-2 0 0 0,0 1 0 0 0,-1-1 0 0 0,0-1 1 0 0,-1 0-1 0 0,-1-1 0 0 0,1 0 0 0 0,-2-1 0 0 0,0 1 0 0 0,0-2 1 0 0,-1 0-1 0 0,9-21 0 0 0,-9 16 35 0 0,0 0 0 0 0,-1 0 0 0 0,-1-1 0 0 0,-1 0 0 0 0,-1 0 0 0 0,-1 0 0 0 0,0-1 0 0 0,-1 1 0 0 0,-2-1 0 0 0,0 1 0 0 0,-5-34 0 0 0,0 34 125 0 0,-1 0 0 0 0,-1 0 0 0 0,0 0 0 0 0,-2 1 0 0 0,0 1 0 0 0,-1-1 1 0 0,-1 2-1 0 0,-1-1 0 0 0,0 1 0 0 0,-1 1 0 0 0,-1 1 0 0 0,0-1 0 0 0,-2 2 0 0 0,1 0 0 0 0,-2 1 0 0 0,0 1 0 0 0,0 0 0 0 0,-38-17 0 0 0,52 27-165 0 0,-1 0 0 0 0,0 1 0 0 0,0 0 0 0 0,0 0 0 0 0,0 0 0 0 0,1 0 0 0 0,-1 1 0 0 0,0-1 0 0 0,0 1 0 0 0,-1 0 0 0 0,1 0 0 0 0,0 1 0 0 0,0-1 0 0 0,1 1 0 0 0,-1 0 0 0 0,0 0 0 0 0,0 0 1 0 0,0 0-1 0 0,0 1 0 0 0,1-1 0 0 0,-1 1 0 0 0,1 0 0 0 0,-1 0 0 0 0,1 1 0 0 0,-6 4 0 0 0,-24 37-1917 0 0,6 9-3795 0 0,13-30-1465 0 0,17-8 2233 0 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9.1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56 512 792 0 0,'-40'45'3755'0'0,"38"-42"-3185"0"0,0-1 1 0 0,0 1 0 0 0,1-1 0 0 0,-1 1-1 0 0,1 0 1 0 0,0 0 0 0 0,-1 0 0 0 0,2 0-1 0 0,-2 5 1 0 0,4-7-309 0 0,0-1 0 0 0,0 0 0 0 0,0 0 0 0 0,0 0 0 0 0,0 0 0 0 0,0-1 0 0 0,0 1 0 0 0,0 0 0 0 0,0-1 0 0 0,0 1 0 0 0,0-1 0 0 0,0 0 0 0 0,0 0 0 0 0,0 0 0 0 0,2-1 0 0 0,-3 2-101 0 0,171-80 3530 0 0,80-56-2459 0 0,-85 43-979 0 0,-105 61-262 0 0,115-66-592 0 0,-142 76-1354 0 0,37-32 0 0 0,-39 18-2231 0 0,-23 15 647 0 0,-10 21 3425 0 0,0-1 0 0 0,0 1 0 0 0,0-1-1 0 0,0 1 1 0 0,0 0 0 0 0,0-1 0 0 0,0 1 0 0 0,0-1-1 0 0,0 1 1 0 0,-1-1 0 0 0,1 1 0 0 0,0 0 0 0 0,0-1-1 0 0,0 1 1 0 0,-1-1 0 0 0,1 1 0 0 0,0 0 0 0 0,-1-1-1 0 0,1 1 1 0 0,0 0 0 0 0,0 0 0 0 0,-1-1-1 0 0,1 1 1 0 0,-1 0 0 0 0,1 0 0 0 0,0-1 0 0 0,-1 1-1 0 0,1 0 1 0 0,-1 0 0 0 0,1 0 0 0 0,0 0 0 0 0,-1 0-1 0 0,1-1 1 0 0,-1 1 0 0 0,1 0 0 0 0,-1 0 0 0 0,1 0-1 0 0,-1 0 1 0 0,0 0 0 0 0,-11 1-2040 0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9.5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3937 0 0,'0'7'670'0'0,"1"-1"0"0"0,0 0 0 0 0,0 0 0 0 0,0 1 0 0 0,1-1 0 0 0,0 0-1 0 0,3 5 1 0 0,5 10 690 0 0,25 39 0 0 0,-10-20-208 0 0,8 28-344 0 0,-3 2 0 0 0,-2 2 0 0 0,24 103 0 0 0,-26-82-2030 0 0,51 120 0 0 0,-76-211 1071 0 0,22 43-2123 0 0,-22-42 1913 0 0,1-1 1 0 0,-1 1 0 0 0,1-1 0 0 0,0 0 0 0 0,0 1 0 0 0,0-1-1 0 0,0 0 1 0 0,0 0 0 0 0,0 0 0 0 0,1 0 0 0 0,-1-1-1 0 0,1 1 1 0 0,4 2 0 0 0,-6-4 280 0 0,-1 0 0 0 0,0 0 0 0 0,1 0 0 0 0,-1 0 0 0 0,1 0 0 0 0,-1 0 0 0 0,1 0 0 0 0,-1 0 0 0 0,0-1 0 0 0,1 1 1 0 0,-1 0-1 0 0,1 0 0 0 0,-1 0 0 0 0,0 0 0 0 0,1-1 0 0 0,-1 1 0 0 0,0 0 0 0 0,1 0 0 0 0,-1 0 0 0 0,0-1 0 0 0,1 1 0 0 0,-1 0 0 0 0,0-1 0 0 0,1 1 0 0 0,-1 0 0 0 0,0-1 0 0 0,0 1 0 0 0,1 0 0 0 0,-1-1 0 0 0,0 1 0 0 0,0-1 0 0 0,0 1 0 0 0,0 0 1 0 0,1-1-1 0 0,-1 1 0 0 0,0-1 0 0 0,0 1 0 0 0,0-1 0 0 0,0 1 0 0 0,0 0 0 0 0,0-1 0 0 0,0 1 0 0 0,-1-1 0 0 0,5-15-2114 0 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20.0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3257 0 0,'1'21'1879'0'0,"0"-1"1"0"0,8 34-1 0 0,31 88 1242 0 0,-7-27-1531 0 0,-27-88-1258 0 0,-3-12-78 0 0,0-1 1 0 0,0 0-1 0 0,2 0 0 0 0,0 0 0 0 0,0 0 0 0 0,1-1 0 0 0,9 14 0 0 0,-41-96 967 0 0,24 63-1204 0 0,-13-23 7 0 0,2 0 0 0 0,1-1 0 0 0,2 0 1 0 0,-11-48-1 0 0,20 71-37 0 0,0 0 1 0 0,0 0-1 0 0,1-1 1 0 0,0 1 0 0 0,1 0-1 0 0,-1-1 1 0 0,1 1-1 0 0,1 0 1 0 0,-1 0-1 0 0,1-1 1 0 0,4-7-1 0 0,-4 11-2 0 0,0-1-1 0 0,1 1 0 0 0,0 0 0 0 0,0 0 1 0 0,1 0-1 0 0,-1 0 0 0 0,1 0 0 0 0,0 1 1 0 0,0 0-1 0 0,0-1 0 0 0,0 1 0 0 0,0 1 1 0 0,1-1-1 0 0,-1 1 0 0 0,1 0 0 0 0,0 0 1 0 0,9-3-1 0 0,-8 3 10 0 0,-1 1-1 0 0,1-1 1 0 0,0 1 0 0 0,0 0 0 0 0,0 1-1 0 0,0-1 1 0 0,-1 1 0 0 0,1 0-1 0 0,0 1 1 0 0,0-1 0 0 0,0 1 0 0 0,0 0-1 0 0,0 1 1 0 0,-1-1 0 0 0,1 1 0 0 0,0 1-1 0 0,8 4 1 0 0,-7-3 28 0 0,0 2 1 0 0,0-1-1 0 0,0 1 1 0 0,-1 0-1 0 0,0 1 0 0 0,0 0 1 0 0,0-1-1 0 0,-1 2 1 0 0,0-1-1 0 0,6 15 0 0 0,1 4 288 0 0,-1 2 0 0 0,-2-1 0 0 0,-1 1 0 0 0,-1 1 0 0 0,-1 0 0 0 0,2 32 0 0 0,-3-163 560 0 0,-8 56-772 0 0,0-52-12 0 0,3 92-83 0 0,1 0 0 0 0,0-1 0 0 0,0 1 0 0 0,0 0 0 0 0,1 0 0 0 0,0 0 0 0 0,0 0 0 0 0,0 0 1 0 0,1 0-1 0 0,0 1 0 0 0,0-1 0 0 0,4-5 0 0 0,-6 10-4 0 0,0-1 1 0 0,0 1-1 0 0,0 0 1 0 0,0 0 0 0 0,1 0-1 0 0,-1-1 1 0 0,0 1-1 0 0,0 0 1 0 0,1 1 0 0 0,-1-1-1 0 0,1 0 1 0 0,-1 0-1 0 0,1 1 1 0 0,-1-1 0 0 0,1 0-1 0 0,-1 1 1 0 0,1 0-1 0 0,-1-1 1 0 0,1 1 0 0 0,0 0-1 0 0,-1 0 1 0 0,1 0-1 0 0,0 0 1 0 0,-1 0 0 0 0,1 0-1 0 0,2 1 1 0 0,-1 0-2 0 0,1 1 0 0 0,-1-1 1 0 0,0 1-1 0 0,0 0 0 0 0,0 0 1 0 0,0 1-1 0 0,0-1 0 0 0,0 0 1 0 0,-1 1-1 0 0,1 0 0 0 0,2 4 1 0 0,4 6-8 0 0,0 0 0 0 0,-1 1 0 0 0,0 0 1 0 0,7 21-1 0 0,7 41-274 0 0,7 18-2204 0 0,-25-85 1257 0 0,0-1 0 0 0,0 1 0 0 0,1-1 0 0 0,7 10-1 0 0,-12-17 1119 0 0,0-1-1 0 0,1 0 1 0 0,-1 1-1 0 0,0-1 0 0 0,0 0 1 0 0,0 1-1 0 0,0-1 0 0 0,0 0 1 0 0,1 0-1 0 0,-1 1 1 0 0,0-1-1 0 0,0 0 0 0 0,0 0 1 0 0,1 1-1 0 0,-1-1 0 0 0,0 0 1 0 0,0 0-1 0 0,1 0 1 0 0,-1 0-1 0 0,0 1 0 0 0,1-1 1 0 0,-1 0-1 0 0,0 0 0 0 0,1 0 1 0 0,-1 0-1 0 0,0 0 1 0 0,0 0-1 0 0,1 0 0 0 0,-1 0 1 0 0,0 0-1 0 0,1 0 1 0 0,-1 0-1 0 0,0 0 0 0 0,1 0 1 0 0,-1 0-1 0 0,0 0 0 0 0,1 0 1 0 0,-1 0-1 0 0,0 0 1 0 0,1 0-1 0 0,-1 0 0 0 0,0-1 1 0 0,0 1-1 0 0,1 0 0 0 0,-1 0 1 0 0,0 0-1 0 0,1-1 1 0 0,5-14-2737 0 0,-5 11 2530 0 0,7-14-1710 0 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20.5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46 237 2128 0 0,'-1'-1'503'0'0,"-1"-2"122"0"0,0 1-1 0 0,0 0 0 0 0,0 0 1 0 0,0 0-1 0 0,-1 0 1 0 0,1 1-1 0 0,0-1 0 0 0,-1 1 1 0 0,1-1-1 0 0,-1 1 1 0 0,0 0-1 0 0,1 0 0 0 0,-1 0 1 0 0,-3-1-1 0 0,5 2-471 0 0,1 1-1 0 0,-1-1 0 0 0,1 1 0 0 0,0-1 1 0 0,-1 1-1 0 0,1-1 0 0 0,0 1 1 0 0,-1-1-1 0 0,1 1 0 0 0,0-1 0 0 0,0 1 1 0 0,-1-1-1 0 0,1 1 0 0 0,0-1 1 0 0,0 1-1 0 0,0 0 0 0 0,0-1 0 0 0,0 1 1 0 0,0-1-1 0 0,0 1 0 0 0,0-1 1 0 0,0 1-1 0 0,0 0 0 0 0,0-1 0 0 0,0 1 1 0 0,0-1-1 0 0,0 1 0 0 0,1 0 1 0 0,3 24 390 0 0,-3-23-267 0 0,3 18-137 0 0,1-1-1 0 0,1 1 1 0 0,1-1-1 0 0,1-1 1 0 0,0 1-1 0 0,12 17 1 0 0,-17-31-145 0 0,0 0 0 0 0,1 0 0 0 0,-1-1 1 0 0,1 0-1 0 0,0 0 0 0 0,0 0 0 0 0,1 0 0 0 0,-1-1 1 0 0,1 0-1 0 0,0 1 0 0 0,8 2 0 0 0,-10-4 7 0 0,1-1-1 0 0,0 0 1 0 0,-1-1 0 0 0,1 1-1 0 0,0 0 1 0 0,0-1 0 0 0,0 0-1 0 0,-1 0 1 0 0,1 0 0 0 0,0-1-1 0 0,0 1 1 0 0,0-1 0 0 0,-1 0-1 0 0,1 0 1 0 0,0 0 0 0 0,-1 0 0 0 0,1-1-1 0 0,-1 0 1 0 0,4-2 0 0 0,-1 0 4 0 0,1-1 0 0 0,-1 0 1 0 0,-1 0-1 0 0,1 0 1 0 0,-1-1-1 0 0,0 0 0 0 0,0 0 1 0 0,-1-1-1 0 0,1 1 1 0 0,-1-1-1 0 0,-1 0 0 0 0,0 0 1 0 0,0 0-1 0 0,0-1 1 0 0,2-9-1 0 0,1-5 27 0 0,-1-1 1 0 0,-1 1-1 0 0,-1-1 0 0 0,0-24 1 0 0,-3 35 76 0 0,0 0 0 0 0,-1 1 1 0 0,-1-1-1 0 0,0 0 0 0 0,0 0 0 0 0,-2 1 1 0 0,1-1-1 0 0,-7-12 0 0 0,8 18-3 0 0,-1 0-1 0 0,0 0 0 0 0,0 1 1 0 0,-1 0-1 0 0,0-1 0 0 0,0 1 1 0 0,0 1-1 0 0,0-1 0 0 0,-1 1 0 0 0,0-1 1 0 0,0 1-1 0 0,0 0 0 0 0,0 1 1 0 0,-1 0-1 0 0,1 0 0 0 0,-12-5 1 0 0,15 7-101 0 0,0 1 1 0 0,0-1-1 0 0,0 1 1 0 0,0 0-1 0 0,0 0 1 0 0,0 0 0 0 0,0 0-1 0 0,0 0 1 0 0,0 0-1 0 0,0 0 1 0 0,0 0 0 0 0,0 1-1 0 0,1-1 1 0 0,-1 1-1 0 0,0 0 1 0 0,0-1-1 0 0,0 1 1 0 0,0 0 0 0 0,1 0-1 0 0,-1 0 1 0 0,-1 1-1 0 0,-1 2-62 0 0,0 0 0 0 0,0-1 0 0 0,0 1 0 0 0,1 0 0 0 0,0 1 0 0 0,0-1 0 0 0,-5 9-1 0 0,1 3-1240 0 0,0-1 0 0 0,1 2 0 0 0,-8 32 0 0 0,1 17-9487 0 0,15-52 7080 0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0.0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103 47 1224 0 0,'-6'-7'574'0'0,"1"2"145"0"0,0 0-1 0 0,1 1 0 0 0,-1-1 1 0 0,-1 1-1 0 0,1 0 0 0 0,-10-5 0 0 0,14 9-634 0 0,-1-1 0 0 0,1 1 0 0 0,0 0 0 0 0,-1 0 0 0 0,1-1-1 0 0,0 1 1 0 0,-1 0 0 0 0,1 0 0 0 0,0 0 0 0 0,-1 0 0 0 0,1 1-1 0 0,0-1 1 0 0,-1 0 0 0 0,1 1 0 0 0,0-1 0 0 0,-1 0 0 0 0,1 1-1 0 0,0 0 1 0 0,0-1 0 0 0,0 1 0 0 0,-1 0 0 0 0,1-1-1 0 0,0 1 1 0 0,0 0 0 0 0,0 0 0 0 0,0 0 0 0 0,0 0 0 0 0,0 0-1 0 0,1 0 1 0 0,-1 0 0 0 0,0 0 0 0 0,0 1 0 0 0,1-1 0 0 0,-1 0-1 0 0,1 0 1 0 0,-1 0 0 0 0,1 1 0 0 0,0-1 0 0 0,-1 2 0 0 0,-1 4-6 0 0,0 0 1 0 0,0 0 0 0 0,1 0 0 0 0,0 0-1 0 0,0 0 1 0 0,1 0 0 0 0,0 1 0 0 0,0-1-1 0 0,1 0 1 0 0,2 12 0 0 0,22 75 38 0 0,-17-66-56 0 0,9 29-14 0 0,-5-8-12 0 0,3-1-1 0 0,2 0 1 0 0,37 73-1 0 0,-52-117-33 0 0,0-1 0 0 0,0 1 0 0 0,0-1 0 0 0,0 0 0 0 0,1 0 1 0 0,-1 0-1 0 0,1 0 0 0 0,0 0 0 0 0,0 0 0 0 0,0-1 0 0 0,0 0 0 0 0,1 1 0 0 0,-1-1 0 0 0,0 0 0 0 0,1-1 0 0 0,0 1 0 0 0,-1-1 0 0 0,1 1 0 0 0,6 0 1 0 0,-7-2 1 0 0,0 0 0 0 0,0 0 0 0 0,1-1 0 0 0,-1 1 1 0 0,0-1-1 0 0,0 0 0 0 0,0 0 0 0 0,0 0 1 0 0,0 0-1 0 0,0-1 0 0 0,0 1 0 0 0,0-1 0 0 0,0 0 1 0 0,-1 0-1 0 0,1 0 0 0 0,-1 0 0 0 0,1 0 0 0 0,-1 0 1 0 0,0-1-1 0 0,0 1 0 0 0,0-1 0 0 0,0 1 1 0 0,3-7-1 0 0,3-4 31 0 0,-1-1 0 0 0,0 0 0 0 0,-1-1 0 0 0,-1 0 1 0 0,6-25-1 0 0,12-84 83 0 0,-13 59-80 0 0,11-128 164 0 0,-14 114-90 0 0,-7 124 14 0 0,11 89-1 0 0,1-14-180 0 0,-10-77-174 0 0,4 60-486 0 0,-4-92 218 0 0,-1-1-1 0 0,1 0 1 0 0,1 1-1 0 0,0-1 0 0 0,1 0 1 0 0,-1 0-1 0 0,7 9 1 0 0,-10-18 393 0 0,0-1 0 0 0,0 1 0 0 0,0-1 0 0 0,1 1 0 0 0,-1-1 1 0 0,0 1-1 0 0,0 0 0 0 0,1-1 0 0 0,-1 0 0 0 0,0 1 1 0 0,0-1-1 0 0,1 1 0 0 0,-1-1 0 0 0,1 1 0 0 0,-1-1 0 0 0,0 0 1 0 0,1 1-1 0 0,-1-1 0 0 0,1 0 0 0 0,-1 1 0 0 0,1-1 0 0 0,-1 0 1 0 0,1 0-1 0 0,-1 1 0 0 0,1-1 0 0 0,-1 0 0 0 0,1 0 1 0 0,0 0-1 0 0,-1 0 0 0 0,1 0 0 0 0,-1 0 0 0 0,1 0 0 0 0,-1 0 1 0 0,1 0-1 0 0,-1 0 0 0 0,1 0 0 0 0,0 0 0 0 0,-1 0 1 0 0,1 0-1 0 0,-1-1 0 0 0,1 1 0 0 0,-1 0 0 0 0,1 0 0 0 0,0-1 1 0 0,6-4-1985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0.4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144 1 3081 0 0,'-12'10'578'0'0,"1"1"0"0"0,1 0 0 0 0,-1 1 1 0 0,2 0-1 0 0,-1 1 0 0 0,2 0 0 0 0,0 0 0 0 0,0 1 1 0 0,1 0-1 0 0,-9 27 0 0 0,9-19-433 0 0,0 1 1 0 0,1 0-1 0 0,1 0 0 0 0,2 1 1 0 0,0 0-1 0 0,1 33 0 0 0,1-54-139 0 0,1 0-1 0 0,0 1 1 0 0,0-1 0 0 0,1 0-1 0 0,-1 0 1 0 0,1 0-1 0 0,-1 0 1 0 0,1 0-1 0 0,0 0 1 0 0,0 0 0 0 0,0 0-1 0 0,1 0 1 0 0,-1 0-1 0 0,1-1 1 0 0,-1 1-1 0 0,1 0 1 0 0,0-1 0 0 0,0 1-1 0 0,0-1 1 0 0,0 0-1 0 0,4 3 1 0 0,-2-3-10 0 0,0-1-1 0 0,0 0 1 0 0,1 1 0 0 0,-1-1-1 0 0,1-1 1 0 0,-1 1-1 0 0,1-1 1 0 0,-1 1 0 0 0,1-1-1 0 0,-1-1 1 0 0,1 1 0 0 0,-1-1-1 0 0,1 1 1 0 0,5-3 0 0 0,46-10-31 0 0,-37 8 46 0 0,0 0 1 0 0,1 2 0 0 0,0 0-1 0 0,0 1 1 0 0,0 0 0 0 0,29 3-1 0 0,-47-1 1 0 0,0 1-1 0 0,0-1 0 0 0,0 0 1 0 0,0 1-1 0 0,0-1 0 0 0,-1 1 1 0 0,1 0-1 0 0,0-1 0 0 0,0 1 1 0 0,-1 0-1 0 0,1 0 1 0 0,0 0-1 0 0,-1 0 0 0 0,1 1 1 0 0,-1-1-1 0 0,1 0 0 0 0,-1 1 1 0 0,0-1-1 0 0,1 1 0 0 0,-1-1 1 0 0,0 1-1 0 0,0 0 1 0 0,0-1-1 0 0,1 3 0 0 0,-1 0 50 0 0,0 0 0 0 0,-1 0 0 0 0,1 0 0 0 0,-1-1 0 0 0,0 1 0 0 0,0 0-1 0 0,0 0 1 0 0,0 0 0 0 0,-1 0 0 0 0,0 0 0 0 0,-1 5 0 0 0,-3 6 151 0 0,0-1 1 0 0,-1 0-1 0 0,0-1 1 0 0,-2 1 0 0 0,-10 15-1 0 0,-1-4-242 0 0,0-2 0 0 0,-2 0 0 0 0,-1-1-1 0 0,-1-1 1 0 0,-1-1 0 0 0,0-1 0 0 0,-51 29 0 0 0,24-31-2806 0 0,26-18-422 0 0,24 1 3118 0 0,1-1-1 0 0,-1 1 1 0 0,1 0-1 0 0,-1-1 1 0 0,1 1 0 0 0,-1 0-1 0 0,1-1 1 0 0,0 1-1 0 0,-1-1 1 0 0,1 1-1 0 0,-1-1 1 0 0,1 1-1 0 0,0-1 1 0 0,0 1-1 0 0,-1-1 1 0 0,1 0-1 0 0,0 1 1 0 0,0-1-1 0 0,0 1 1 0 0,0-1-1 0 0,-1 1 1 0 0,1-1-1 0 0,0 0 1 0 0,0 1-1 0 0,0-1 1 0 0,0 1-1 0 0,0-1 1 0 0,1 0-1 0 0,-1 1 1 0 0,0-1-1 0 0,0 1 1 0 0,0-1-1 0 0,0 0 1 0 0,1 0-1 0 0,5-11-1339 0 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0.8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137 315 2737 0 0,'-5'-6'853'0'0,"1"0"0"0"0,0 0 0 0 0,0 0 1 0 0,0-1-1 0 0,1 0 0 0 0,0 0 0 0 0,-3-10 0 0 0,3 3-328 0 0,1 0-1 0 0,1 1 0 0 0,0-1 1 0 0,0 0-1 0 0,3-15 0 0 0,-1-12-437 0 0,-2 32 8 0 0,0-1-1 0 0,0 0 1 0 0,-1 0 0 0 0,0 1 0 0 0,-6-17 0 0 0,7 24-9 0 0,1 0 1 0 0,-1 1 0 0 0,1-1 0 0 0,-1 0 0 0 0,0 0 0 0 0,1 0 0 0 0,-1 0 0 0 0,0 0 0 0 0,-1 1 0 0 0,1-1-1 0 0,0 0 1 0 0,0 1 0 0 0,-1-1 0 0 0,1 1 0 0 0,-1-1 0 0 0,1 1 0 0 0,-1 0 0 0 0,1 0 0 0 0,-1 0 0 0 0,0 0-1 0 0,0 0 1 0 0,1 0 0 0 0,-1 0 0 0 0,0 0 0 0 0,0 1 0 0 0,0-1 0 0 0,0 1 0 0 0,0-1 0 0 0,0 1 0 0 0,0 0-1 0 0,0 0 1 0 0,0 0 0 0 0,-4 0 0 0 0,4 1-5 0 0,0 0-1 0 0,0 0 1 0 0,0 1-1 0 0,0-1 1 0 0,1 0 0 0 0,-1 1-1 0 0,0-1 1 0 0,1 1-1 0 0,-1 0 1 0 0,1-1-1 0 0,0 1 1 0 0,-1 0-1 0 0,1 0 1 0 0,0 0 0 0 0,0 0-1 0 0,0 0 1 0 0,0 0-1 0 0,1 0 1 0 0,-1 0-1 0 0,0 0 1 0 0,1 0-1 0 0,0 1 1 0 0,-1-1 0 0 0,1 3-1 0 0,-1 61 645 0 0,2-51-505 0 0,1 41 328 0 0,10 68 0 0 0,-9-108-531 0 0,0 0 0 0 0,0 0 0 0 0,2-1 0 0 0,0 1 0 0 0,1-1 0 0 0,0 0 0 0 0,2 0 0 0 0,16 26 0 0 0,-21-38-113 0 0,0 0-1 0 0,0 0 0 0 0,0 0 0 0 0,0 0 1 0 0,0 0-1 0 0,1-1 0 0 0,0 0 0 0 0,-1 0 1 0 0,1 0-1 0 0,0 0 0 0 0,0 0 0 0 0,0-1 1 0 0,0 1-1 0 0,0-1 0 0 0,0 0 0 0 0,0-1 1 0 0,1 1-1 0 0,-1-1 0 0 0,0 0 0 0 0,0 0 1 0 0,1 0-1 0 0,-1 0 0 0 0,0-1 0 0 0,0 1 1 0 0,0-1-1 0 0,0-1 0 0 0,1 1 0 0 0,-2 0 1 0 0,6-3-1 0 0,5-2-1728 0 0,0-1 1 0 0,0-1-1 0 0,0 0 0 0 0,-1 0 1 0 0,-1-1-1 0 0,19-18 0 0 0,-1 2-2078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5.0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54 4689 0 0,'0'1'64'0'0,"-1"-1"0"0"0,0 1 0 0 0,1-1 0 0 0,-1 0 0 0 0,1 1 0 0 0,-1-1 0 0 0,1 1 0 0 0,-1 0 0 0 0,1-1 1 0 0,-1 1-1 0 0,1-1 0 0 0,-1 1 0 0 0,1 0 0 0 0,0-1 0 0 0,-1 1 0 0 0,1 0 0 0 0,0-1 0 0 0,0 1 0 0 0,-1 0 0 0 0,1 0 0 0 0,0-1 0 0 0,0 1 0 0 0,0 0 0 0 0,0 0 0 0 0,0-1 0 0 0,0 1 0 0 0,0 0 0 0 0,0 0 1 0 0,0-1-1 0 0,1 1 0 0 0,-1 0 0 0 0,0 0 0 0 0,0-1 0 0 0,1 1 0 0 0,-1 0 0 0 0,0-1 0 0 0,1 1 0 0 0,-1 0 0 0 0,1-1 0 0 0,-1 1 0 0 0,1-1 0 0 0,-1 1 0 0 0,1-1 0 0 0,-1 1 0 0 0,1-1 0 0 0,-1 1 0 0 0,1-1 0 0 0,0 1 1 0 0,-1-1-1 0 0,1 0 0 0 0,0 1 0 0 0,36 23 751 0 0,-27-21-711 0 0,1 0-1 0 0,0-1 1 0 0,0 0-1 0 0,0-1 0 0 0,0 0 1 0 0,0 0-1 0 0,0-2 1 0 0,0 1-1 0 0,0-1 1 0 0,18-4-1 0 0,14-5 9 0 0,54-21 0 0 0,-63 19-29 0 0,12-4-184 0 0,67-20-2394 0 0,-101 33 1658 0 0,1 0 1 0 0,-1 1 0 0 0,1 1 0 0 0,-1 0-1 0 0,1 0 1 0 0,23 4 0 0 0,-8 2-738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0.8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15 16 0 0,'-2'3'99'0'0,"0"0"0"0"0,0 0 0 0 0,0 1 1 0 0,1-1-1 0 0,-1 0 0 0 0,1 1 0 0 0,0-1 0 0 0,0 1 0 0 0,0 0 1 0 0,0-1-1 0 0,0 1 0 0 0,1 0 0 0 0,0 4 0 0 0,0-15 272 0 0,1 0 0 0 0,0 0 1 0 0,0-1-1 0 0,1 1 0 0 0,0 0 0 0 0,0 0 0 0 0,5-10 0 0 0,-6 17-336 0 0,0 1 1 0 0,-1-1 0 0 0,1 0-1 0 0,0 1 1 0 0,-1-1-1 0 0,1 1 1 0 0,0 0-1 0 0,-1-1 1 0 0,1 1-1 0 0,-1 0 1 0 0,1-1-1 0 0,-1 1 1 0 0,1 0-1 0 0,-1-1 1 0 0,1 1-1 0 0,-1 0 1 0 0,0 0-1 0 0,1 0 1 0 0,-1-1-1 0 0,0 1 1 0 0,0 0-1 0 0,1 1 1 0 0,5 14 7153 0 0,67 357-3933 0 0,-41-127-2934 0 0,-31-245-383 0 0,-1-1 1 0 0,0 0 0 0 0,0 0-1 0 0,0 0 1 0 0,0 1-1 0 0,1-1 1 0 0,-1 0 0 0 0,0 0-1 0 0,0 0 1 0 0,0 1-1 0 0,0-1 1 0 0,0 0 0 0 0,0 0-1 0 0,0 1 1 0 0,0-1-1 0 0,0 0 1 0 0,0 1 0 0 0,0-1-1 0 0,0 0 1 0 0,0 0-1 0 0,0 1 1 0 0,0-1 0 0 0,0 0-1 0 0,0 0 1 0 0,0 1-1 0 0,0-1 1 0 0,0 0 0 0 0,0 0-1 0 0,0 1 1 0 0,0-1-1 0 0,-1 0 1 0 0,1 0 0 0 0,0 0-1 0 0,0 1 1 0 0,0-1-1 0 0,0 0 1 0 0,-1 0 0 0 0,1 0-1 0 0,0 1 1 0 0,0-1-1 0 0,0 0 1 0 0,-1 0 0 0 0,1 0-1 0 0,0 0 1 0 0,0 0-1 0 0,-1 1 1 0 0,1-1 0 0 0,0 0-1 0 0,0 0 1 0 0,-1 0-1 0 0,1 0 1 0 0,0 0 0 0 0,0 0-1 0 0,-1 0 1 0 0,-12-15-3002 0 0,-11-27-874 0 0,16 18 2914 0 0,1 0-1 0 0,1 0 0 0 0,2 0 1 0 0,-5-49-1 0 0,4 43 507 0 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1.3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94 132 1128 0 0,'-6'-1'341'0'0,"0"0"0"0"0,0 0-1 0 0,0 1 1 0 0,0 0 0 0 0,0 0-1 0 0,0 1 1 0 0,0-1 0 0 0,0 1-1 0 0,-7 3 1 0 0,11-4-269 0 0,0 1 0 0 0,1 0 1 0 0,-1 0-1 0 0,0 0 0 0 0,1 1 1 0 0,-1-1-1 0 0,1 0 0 0 0,0 0 0 0 0,-1 1 1 0 0,1-1-1 0 0,0 1 0 0 0,0-1 0 0 0,0 1 1 0 0,0 0-1 0 0,0-1 0 0 0,0 1 1 0 0,0 0-1 0 0,1 0 0 0 0,-1-1 0 0 0,1 1 1 0 0,-1 0-1 0 0,1 0 0 0 0,0 0 0 0 0,-1 0 1 0 0,1 0-1 0 0,0 0 0 0 0,0 0 1 0 0,1 0-1 0 0,-1-1 0 0 0,0 1 0 0 0,1 0 1 0 0,-1 0-1 0 0,1 2 0 0 0,13 45 426 0 0,1-1-1 0 0,2 0 1 0 0,47 89-1 0 0,-40-87-170 0 0,-18-37-170 0 0,29 53 571 0 0,-33-63-605 0 0,0 0 0 0 0,0 0 0 0 0,0 0 0 0 0,0-1 0 0 0,1 1 0 0 0,-1-1 0 0 0,1 1 0 0 0,-1-1 0 0 0,1 0 0 0 0,0 0 0 0 0,0 0 0 0 0,0-1 0 0 0,0 1 0 0 0,0-1 0 0 0,0 1 0 0 0,1-1 0 0 0,5 1 0 0 0,-8-2-56 0 0,0 0 1 0 0,0 0-1 0 0,0 0 0 0 0,0 0 0 0 0,0 0 1 0 0,-1-1-1 0 0,1 1 0 0 0,0 0 1 0 0,0-1-1 0 0,0 1 0 0 0,0-1 0 0 0,-1 1 1 0 0,1-1-1 0 0,0 1 0 0 0,0-1 1 0 0,-1 0-1 0 0,1 1 0 0 0,0-1 1 0 0,-1 0-1 0 0,1 1 0 0 0,-1-1 0 0 0,1 0 1 0 0,-1 0-1 0 0,1 0 0 0 0,-1 1 1 0 0,1-1-1 0 0,-1 0 0 0 0,0 0 0 0 0,1 0 1 0 0,-1 0-1 0 0,0 0 0 0 0,0 0 1 0 0,0 0-1 0 0,0 0 0 0 0,0 0 0 0 0,0 0 1 0 0,0 0-1 0 0,0 1 0 0 0,0-1 1 0 0,0 0-1 0 0,-1 0 0 0 0,0-2 0 0 0,-9-46 1022 0 0,8 44-973 0 0,-27-83 740 0 0,14 48-552 0 0,-15-71 0 0 0,27 100-304 0 0,1 0 0 0 0,1-1 1 0 0,0 1-1 0 0,1 0 1 0 0,0-1-1 0 0,1 1 0 0 0,0-1 1 0 0,1 1-1 0 0,0 0 1 0 0,1 0-1 0 0,4-13 1 0 0,-3 16-216 0 0,0 1 1 0 0,0 0-1 0 0,1 0 1 0 0,0 0 0 0 0,0 0-1 0 0,1 1 1 0 0,0 0 0 0 0,0 0-1 0 0,0 1 1 0 0,1-1 0 0 0,0 1-1 0 0,0 1 1 0 0,0-1-1 0 0,8-3 1 0 0,16-6-2434 0 0,0 1 1 0 0,39-10-1 0 0,-37 12-6 0 0,-3 2 487 0 0,0 4 380 0 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1.7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60 464 1352 0 0,'-6'0'1064'0'0,"-12"-3"3657"0"0,25-15-3320 0 0,-2 10-1715 0 0,14-26 355 0 0,-2-1-1 0 0,-1-1 0 0 0,-2 0 0 0 0,-1 0 1 0 0,14-70-1 0 0,-26 97 21 0 0,-1 0-1 0 0,0 0 1 0 0,0 0 0 0 0,-1 0 0 0 0,0 0 0 0 0,-1 0-1 0 0,-5-15 1 0 0,6 20 85 0 0,0 0 0 0 0,0 0-1 0 0,-1 0 1 0 0,0 0 0 0 0,0 1-1 0 0,0-1 1 0 0,0 1 0 0 0,-1-1-1 0 0,1 1 1 0 0,-1 0 0 0 0,0 0-1 0 0,0 0 1 0 0,0 0 0 0 0,0 0-1 0 0,0 1 1 0 0,-1-1 0 0 0,1 1-1 0 0,-8-3 1 0 0,9 5-56 0 0,1-1 0 0 0,-1 1 1 0 0,1 0-1 0 0,-1 1 0 0 0,0-1 1 0 0,1 0-1 0 0,-1 0 0 0 0,0 1 0 0 0,1-1 1 0 0,-1 1-1 0 0,1-1 0 0 0,-1 1 1 0 0,1 0-1 0 0,-1 0 0 0 0,1-1 1 0 0,0 1-1 0 0,-1 0 0 0 0,1 0 0 0 0,0 1 1 0 0,-1-1-1 0 0,1 0 0 0 0,0 0 1 0 0,0 0-1 0 0,0 1 0 0 0,0-1 0 0 0,0 1 1 0 0,1-1-1 0 0,-1 1 0 0 0,0 1 1 0 0,-21 47 607 0 0,14-17-663 0 0,1 0 1 0 0,2 0-1 0 0,1 0 0 0 0,1 1 0 0 0,2-1 0 0 0,2 1 1 0 0,1-1-1 0 0,1 0 0 0 0,10 39 0 0 0,-10-57-389 0 0,2 0 1 0 0,0 1-1 0 0,1-1 0 0 0,0-1 0 0 0,2 1 0 0 0,13 20 0 0 0,-18-31-21 0 0,0 1 0 0 0,1-1-1 0 0,0 0 1 0 0,0 0 0 0 0,0 0 0 0 0,0 0-1 0 0,0-1 1 0 0,1 0 0 0 0,9 5 0 0 0,-11-6 115 0 0,0-1 0 0 0,0 0 1 0 0,0-1-1 0 0,0 1 0 0 0,0 0 1 0 0,0-1-1 0 0,0 0 1 0 0,0 1-1 0 0,0-1 0 0 0,0-1 1 0 0,0 1-1 0 0,0 0 0 0 0,0-1 1 0 0,0 1-1 0 0,0-1 0 0 0,0 0 1 0 0,0 0-1 0 0,0 0 1 0 0,3-2-1 0 0,-1 0-52 0 0,-1 0 0 0 0,1-1 1 0 0,-1 1-1 0 0,0-1 0 0 0,0 0 0 0 0,0 0 0 0 0,0 0 1 0 0,3-6-1 0 0,0 2-45 0 0,21-24-529 0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2.2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107 0 5065 0 0,'-17'22'1242'0'0,"0"1"0"0"0,2 0 0 0 0,-16 32 0 0 0,27-46-1158 0 0,0 0 1 0 0,0 0-1 0 0,1 1 0 0 0,0-1 0 0 0,1 1 0 0 0,0-1 1 0 0,0 1-1 0 0,1 0 0 0 0,0 0 0 0 0,1 0 0 0 0,0 0 1 0 0,2 16-1 0 0,-1-24-92 0 0,0 1 1 0 0,-1-1 0 0 0,1 1 0 0 0,0-1 0 0 0,1 0-1 0 0,-1 0 1 0 0,0 1 0 0 0,1-1 0 0 0,-1 0-1 0 0,1 0 1 0 0,0 0 0 0 0,0-1 0 0 0,0 1 0 0 0,-1 0-1 0 0,2-1 1 0 0,-1 1 0 0 0,0-1 0 0 0,0 1 0 0 0,0-1-1 0 0,1 0 1 0 0,-1 0 0 0 0,0 0 0 0 0,1 0-1 0 0,-1-1 1 0 0,1 1 0 0 0,-1-1 0 0 0,1 1 0 0 0,0-1-1 0 0,-1 0 1 0 0,4 0 0 0 0,12 0-25 0 0,0-1 0 0 0,0-1 0 0 0,27-6 1 0 0,-5 2 42 0 0,-33 5-6 0 0,0 0 1 0 0,0 1-1 0 0,0 0 1 0 0,0 0-1 0 0,1 1 1 0 0,-1-1-1 0 0,0 2 1 0 0,0-1-1 0 0,-1 1 1 0 0,14 5-1 0 0,-17-5 21 0 0,0 0 0 0 0,0 0 0 0 0,0 1-1 0 0,0-1 1 0 0,0 1 0 0 0,-1 0 0 0 0,1 0-1 0 0,-1 0 1 0 0,0 0 0 0 0,0 0-1 0 0,0 0 1 0 0,0 1 0 0 0,0-1 0 0 0,-1 0-1 0 0,1 1 1 0 0,-1 0 0 0 0,0-1 0 0 0,0 1-1 0 0,-1 0 1 0 0,1 0 0 0 0,0 6-1 0 0,0 14 96 0 0,-1 1 0 0 0,-1-1 0 0 0,-1 0 0 0 0,-1 0 0 0 0,-6 25 0 0 0,3-24-1792 0 0,-2 0 0 0 0,-12 31 0 0 0,6-35-3721 0 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3.0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15 290 3425 0 0,'-3'7'554'0'0,"1"1"-1"0"0,-1 0 1 0 0,2-1 0 0 0,-1 1 0 0 0,1 0 0 0 0,0 0 0 0 0,0 0 0 0 0,1 0 0 0 0,0 0-1 0 0,1 0 1 0 0,1 11 0 0 0,4 15-85 0 0,15 45-1 0 0,-10-38-28 0 0,-4-14-339 0 0,0 5 11 0 0,21 52 0 0 0,-26-77-99 0 0,1 0 0 0 0,1 0 1 0 0,-1 0-1 0 0,1-1 0 0 0,0 1 0 0 0,1-1 1 0 0,-1 0-1 0 0,1 0 0 0 0,0-1 0 0 0,1 0 1 0 0,-1 1-1 0 0,1-2 0 0 0,8 6 1 0 0,-13-9-12 0 0,1 0 1 0 0,0 0 0 0 0,0 0 0 0 0,0 0 0 0 0,0-1 0 0 0,-1 1 0 0 0,1 0 0 0 0,0-1 0 0 0,0 0 0 0 0,0 1 0 0 0,0-1-1 0 0,1 0 1 0 0,-1 0 0 0 0,0 0 0 0 0,0 0 0 0 0,0 0 0 0 0,0-1 0 0 0,0 1 0 0 0,0-1 0 0 0,0 1 0 0 0,0-1 0 0 0,2-1-1 0 0,-1 0 10 0 0,0 0-1 0 0,-1 0 1 0 0,1 0-1 0 0,-1-1 1 0 0,1 1-1 0 0,-1-1 1 0 0,0 0-1 0 0,0 1 1 0 0,0-1-1 0 0,-1 0 1 0 0,1 0-1 0 0,1-5 1 0 0,2-6 46 0 0,0-1 1 0 0,-1 0 0 0 0,-1 1-1 0 0,3-29 1 0 0,-5 2 170 0 0,-1 0 1 0 0,-2 0-1 0 0,-2 0 1 0 0,-2 1-1 0 0,-1-1 0 0 0,-14-40 1 0 0,17 53 17 0 0,14 40-166 0 0,15 42-125 0 0,-12-5-469 0 0,10 63 0 0 0,-18-77-779 0 0,2 0 0 0 0,2-1 0 0 0,1 0 0 0 0,21 50 0 0 0,-12-55-1117 0 0,-19-29 2334 0 0,1 1-1 0 0,-1-1 1 0 0,1 1 0 0 0,-1-1 0 0 0,1 0 0 0 0,-1 1-1 0 0,1-1 1 0 0,0 0 0 0 0,-1 1 0 0 0,1-1 0 0 0,0 0 0 0 0,-1 0-1 0 0,1 0 1 0 0,0 1 0 0 0,-1-1 0 0 0,1 0 0 0 0,0 0-1 0 0,-1 0 1 0 0,1 0 0 0 0,0 0 0 0 0,-1 0 0 0 0,1 0-1 0 0,0 0 1 0 0,-1-1 0 0 0,1 1 0 0 0,0 0 0 0 0,-1 0 0 0 0,1 0-1 0 0,0-1 1 0 0,-1 1 0 0 0,1 0 0 0 0,-1-1 0 0 0,1 1-1 0 0,-1-1 1 0 0,1 1 0 0 0,-1-1 0 0 0,1 1 0 0 0,-1-1 0 0 0,1 1-1 0 0,-1-1 1 0 0,1 1 0 0 0,-1-1 0 0 0,0 1 0 0 0,1-1-1 0 0,-1-1 1 0 0,9-11-865 0 0</inkml:trace>
  <inkml:trace contextRef="#ctx0" brushRef="#br0" timeOffset="1">517 53 2353 0 0,'28'84'8782'0'0,"22"110"-8896"0"0,-22-84 442 0 0,-27-105-347 0 0,7 29-742 0 0,1-1-1 0 0,2-1 0 0 0,26 55 0 0 0,-37-86 665 0 0,0 0-1 0 0,1 0 1 0 0,-1 0-1 0 0,0 0 1 0 0,1 0 0 0 0,-1 0-1 0 0,1 0 1 0 0,0 0-1 0 0,-1 0 1 0 0,1-1 0 0 0,0 1-1 0 0,-1 0 1 0 0,1 0-1 0 0,0 0 1 0 0,0-1 0 0 0,0 1-1 0 0,0-1 1 0 0,-1 1-1 0 0,1 0 1 0 0,0-1 0 0 0,0 1-1 0 0,0-1 1 0 0,0 0-1 0 0,0 1 1 0 0,0-1 0 0 0,1 0-1 0 0,-1 0 1 0 0,0 0-1 0 0,0 1 1 0 0,0-1 0 0 0,2-1-1 0 0,-2 0-83 0 0,1 0-1 0 0,-1 0 1 0 0,0-1-1 0 0,1 1 1 0 0,-1 0-1 0 0,0-1 1 0 0,0 1-1 0 0,0-1 1 0 0,0 0-1 0 0,0 1 1 0 0,-1-1-1 0 0,1 0 1 0 0,0 1-1 0 0,-1-1 1 0 0,0 0-1 0 0,1 0 1 0 0,-1 0-1 0 0,0-2 1 0 0,6-25-1321 0 0</inkml:trace>
  <inkml:trace contextRef="#ctx0" brushRef="#br0" timeOffset="2">824 1 2873 0 0,'9'143'7892'0'0,"25"72"-5741"0"0,-22-142-2072 0 0,-6-39-296 0 0,18 86-381 0 0,-20-107-703 0 0,0 1 0 0 0,1 0 0 0 0,10 17 0 0 0,-13-28-1852 0 0,-6-11 598 0 0,3 5 2514 0 0,-1-5-898 0 0</inkml:trace>
  <inkml:trace contextRef="#ctx0" brushRef="#br0" timeOffset="3">777 452 456 0 0,'-14'-14'853'0'0,"-27"-27"518"0"0,39 38-1145 0 0,0 1 0 0 0,0 0 1 0 0,0-1-1 0 0,1 1 0 0 0,-1-1 0 0 0,1 1 0 0 0,0-1 0 0 0,-1 0 1 0 0,1 1-1 0 0,0-1 0 0 0,1 0 0 0 0,-1 0 0 0 0,0 0 0 0 0,1 0 1 0 0,0-3-1 0 0,0 4-94 0 0,1 1 0 0 0,-1-1 0 0 0,1 0 0 0 0,0 1 1 0 0,0-1-1 0 0,0 1 0 0 0,0-1 0 0 0,0 1 0 0 0,0 0 1 0 0,1-1-1 0 0,-1 1 0 0 0,0 0 0 0 0,1 0 0 0 0,-1 0 1 0 0,1 0-1 0 0,-1 0 0 0 0,1 0 0 0 0,2-1 0 0 0,40-17 471 0 0,-25 12-369 0 0,94-51-686 0 0,-100 49-548 0 0,0 0 1 0 0,0-1 0 0 0,14-14-1 0 0,-10 7-851 0 0,4 4-663 0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3.6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477 1 5001 0 0,'-19'22'3092'0'0,"-29"45"0"0"0,-34 83-23 0 0,26-45-2278 0 0,-23 36-426 0 0,-49 82-3995 0 0,128-222 3507 0 0,0 0 0 0 0,-1 0 1 0 0,1 0-1 0 0,0-1 0 0 0,-1 1 0 0 0,1 0 1 0 0,-1 0-1 0 0,0 0 0 0 0,1-1 1 0 0,-1 1-1 0 0,0 0 0 0 0,1-1 0 0 0,-1 1 1 0 0,0 0-1 0 0,0-1 0 0 0,1 1 1 0 0,-1-1-1 0 0,0 1 0 0 0,0-1 0 0 0,0 0 1 0 0,0 1-1 0 0,0-1 0 0 0,-1 1 0 0 0,1-2-7 0 0,1 1 0 0 0,-1-1-1 0 0,0 1 1 0 0,1-1-1 0 0,-1 1 1 0 0,1-1 0 0 0,-1 0-1 0 0,0 1 1 0 0,1-1-1 0 0,0 0 1 0 0,-1 1 0 0 0,1-1-1 0 0,-1 0 1 0 0,1 0-1 0 0,0 1 1 0 0,-1-1 0 0 0,1 0-1 0 0,0 0 1 0 0,0 0-1 0 0,0-1 1 0 0,-6-52-2755 0 0,6 52 2888 0 0,5-130-1704 0 0,-2-44 1030 0 0,-4 158 1407 0 0,-1-1-1 0 0,-1 1 1 0 0,-1 0-1 0 0,0 0 1 0 0,-1 0 0 0 0,-1 0-1 0 0,-9-19 1 0 0,25 48 4452 0 0,20 11-3665 0 0,-7-5-787 0 0,130 116 1433 0 0,-69-56-3131 0 0,119 80 0 0 0,-195-151 635 0 0,-1-1-588 0 0,1 0 0 0 0,0 0 0 0 0,0 0 0 0 0,17 5 0 0 0,-23-9 690 0 0,0 0 0 0 0,-1-1 0 0 0,1 0 1 0 0,0 1-1 0 0,-1-1 0 0 0,1 0 0 0 0,0 0 0 0 0,0 0 0 0 0,-1 0 0 0 0,1 0 0 0 0,0 0 1 0 0,-1 0-1 0 0,1-1 0 0 0,0 1 0 0 0,0-1 0 0 0,-1 1 0 0 0,1-1 0 0 0,-1 0 1 0 0,1 1-1 0 0,-1-1 0 0 0,1 0 0 0 0,-1 0 0 0 0,1 0 0 0 0,-1 0 0 0 0,0 0 0 0 0,1-1 1 0 0,-1 1-1 0 0,0 0 0 0 0,0-1 0 0 0,0 1 0 0 0,0 0 0 0 0,1-4 0 0 0,9-14-1575 0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4.2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 9 2745 0 0,'-15'-8'4917'0'0,"9"11"-678"0"0,8 25 159 0 0,-1-21-4443 0 0,45 190 4025 0 0,-1-3-2495 0 0,-6 77-163 0 0,32 154-1058 0 0,-70-422-424 0 0,11 35-422 0 0,-12-37 384 0 0,0 1-1 0 0,1-1 1 0 0,-1 0 0 0 0,0 0 0 0 0,1 0 0 0 0,-1 0 0 0 0,1 1 0 0 0,0-1 0 0 0,-1 0 0 0 0,1 0 0 0 0,0 0 0 0 0,0 0 0 0 0,-1 0 0 0 0,1-1 0 0 0,0 1 0 0 0,0 0 0 0 0,0 0 0 0 0,0 0 0 0 0,0-1 0 0 0,0 1 0 0 0,0-1 0 0 0,1 1 0 0 0,-1-1 0 0 0,2 1 0 0 0,-2-1-152 0 0,0-1-1 0 0,-1 1 1 0 0,1-1 0 0 0,0 0 0 0 0,0 0 0 0 0,-1 0 0 0 0,1 1 0 0 0,-1-1-1 0 0,1 0 1 0 0,-1 0 0 0 0,1 0 0 0 0,-1 0 0 0 0,1 0 0 0 0,-1 0 0 0 0,0 0-1 0 0,1 0 1 0 0,-1 0 0 0 0,0 0 0 0 0,0 0 0 0 0,0 0 0 0 0,0 0 0 0 0,0 0-1 0 0,0 0 1 0 0,0 0 0 0 0,0 0 0 0 0,-1-1 0 0 0,1-3-1009 0 0,2-14-3440 0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5.7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126 6 1056 0 0,'-4'-1'596'0'0,"-57"-3"3842"0"0,58 4-4054 0 0,0 0 0 0 0,0 0 0 0 0,-1 0 0 0 0,1 0 0 0 0,0 1 0 0 0,0 0 0 0 0,0-1 0 0 0,0 1 0 0 0,0 0 0 0 0,0 1 0 0 0,0-1 0 0 0,1 0 0 0 0,-1 1 0 0 0,0 0-1 0 0,1-1 1 0 0,-4 4 0 0 0,5-3-268 0 0,0 0-1 0 0,0 0 1 0 0,0 0-1 0 0,0 0 1 0 0,1 0-1 0 0,-1 0 1 0 0,0 0-1 0 0,1 0 1 0 0,0 1-1 0 0,-1-1 1 0 0,1 0-1 0 0,0 0 1 0 0,0 0-1 0 0,1 1 1 0 0,-1 2-1 0 0,9 38 303 0 0,-7-34-294 0 0,31 106 390 0 0,65 150-1 0 0,-51-145-2434 0 0,-4-1-3501 0 0,-37-101 606 0 0,-11-38 1951 0 0,3 1 1903 0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6.1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249 86 368 0 0,'23'-31'711'0'0,"-17"22"-266"0"0,0 0-1 0 0,0 1 1 0 0,1 0-1 0 0,11-11 1 0 0,-18 19-412 0 0,1 0 0 0 0,-1 0 0 0 0,0 0 1 0 0,0 0-1 0 0,0 0 0 0 0,0 0 0 0 0,0-1 0 0 0,0 1 0 0 0,0 0 0 0 0,0 0 1 0 0,0 0-1 0 0,0 0 0 0 0,1 0 0 0 0,-1 0 0 0 0,0 0 0 0 0,0 0 0 0 0,0 0 1 0 0,0 0-1 0 0,0 0 0 0 0,0 0 0 0 0,1 0 0 0 0,-1-1 0 0 0,0 1 0 0 0,0 0 1 0 0,0 0-1 0 0,0 0 0 0 0,0 0 0 0 0,0 0 0 0 0,1 0 0 0 0,-1 0 0 0 0,0 0 1 0 0,0 0-1 0 0,0 1 0 0 0,0-1 0 0 0,0 0 0 0 0,0 0 0 0 0,1 0 0 0 0,-1 0 1 0 0,0 0-1 0 0,0 0 0 0 0,0 0 0 0 0,0 0 0 0 0,0 0 0 0 0,0 0 0 0 0,0 0 1 0 0,1 0-1 0 0,-1 1 0 0 0,0-1 0 0 0,0 0 0 0 0,0 0 0 0 0,0 0 0 0 0,0 0 1 0 0,0 0-1 0 0,0 0 0 0 0,0 0 0 0 0,0 1 0 0 0,0-1 0 0 0,0 0 0 0 0,0 0 1 0 0,0 0-1 0 0,0 0 0 0 0,0 0 0 0 0,0 0 0 0 0,0 1 0 0 0,0-1 0 0 0,0 0 1 0 0,0 0-1 0 0,0 0 0 0 0,-2 18 1199 0 0,-8 18 105 0 0,-7 3-531 0 0,0-1 1 0 0,-3-1-1 0 0,-1 0 0 0 0,-2-1 1 0 0,-1-2-1 0 0,-2 0 1 0 0,-1-2-1 0 0,-1-1 1 0 0,-49 42-1 0 0,73-71-662 0 0,1 0 0 0 0,0 1 1 0 0,0 0-1 0 0,0-1 0 0 0,1 1 0 0 0,-1 0 0 0 0,1 0 1 0 0,-3 5-1 0 0,7 5 268 0 0,18-1-383 0 0,66 15-327 0 0,1-3 0 0 0,96 13 0 0 0,-77-17-4502 0 0,-37-5-6391 0 0,-63-10 10147 0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6.4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79 1872 0 0,'-4'0'4577'0'0,"6"0"-3488"0"0,0-2-169 0 0,3 1-280 0 0,0-1-240 0 0,4-2-184 0 0,2 1-104 0 0,0-1-80 0 0,2-3-152 0 0,1 1-240 0 0,-2-1-360 0 0,1 2-392 0 0,-2-2-377 0 0,-2-4-319 0 0,-4-3 80 0 0,6 8-361 0 0</inkml:trace>
  <inkml:trace contextRef="#ctx0" brushRef="#br0" timeOffset="1">59 187 3313 0 0,'-2'2'302'0'0,"-35"39"3891"0"0,35-38-3930 0 0,0 0 0 0 0,0 0 1 0 0,0-1-1 0 0,0 1 0 0 0,1 0 0 0 0,-1 0 1 0 0,1 0-1 0 0,0 1 0 0 0,0-1 0 0 0,0 0 0 0 0,0 0 1 0 0,0 1-1 0 0,1 6 0 0 0,0-9-228 0 0,1 1-1 0 0,-1-1 1 0 0,1 0 0 0 0,0 1 0 0 0,-1-1-1 0 0,1 0 1 0 0,0 0 0 0 0,0 1-1 0 0,0-1 1 0 0,0 0 0 0 0,0 0-1 0 0,0 0 1 0 0,0 0 0 0 0,1 0-1 0 0,-1-1 1 0 0,0 1 0 0 0,0 0-1 0 0,1 0 1 0 0,-1-1 0 0 0,0 1-1 0 0,1-1 1 0 0,-1 1 0 0 0,1-1-1 0 0,-1 0 1 0 0,1 1 0 0 0,-1-1 0 0 0,1 0-1 0 0,-1 0 1 0 0,1 0 0 0 0,-1 0-1 0 0,1 0 1 0 0,-1-1 0 0 0,3 0-1 0 0,52-8-1390 0 0,-39 3 0 0 0,-1 0 0 0 0,0-1-1 0 0,0-1 1 0 0,-1-1 0 0 0,0 0 0 0 0,24-19 0 0 0,-6 8-355 0 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7.0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 33 1600 0 0,'-10'-10'1148'0'0,"-12"-12"4332"0"0,19 23-2942 0 0,10 15-1328 0 0,37 73-761 0 0,-3 3 1 0 0,51 178 0 0 0,-20 46-2491 0 0,-55-241-552 0 0,-2-13-2584 0 0,-20-66 2947 0 0,3-4 1074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1.2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43 511 72 0 0,'-7'-14'332'0'0,"-20"-39"779"0"0,25 49-961 0 0,1 1-1 0 0,0-1 1 0 0,0 0-1 0 0,0 0 1 0 0,0 1-1 0 0,0-1 0 0 0,1 0 1 0 0,0 0-1 0 0,0 0 1 0 0,0 0-1 0 0,0 0 1 0 0,1-4-1 0 0,0 7-81 0 0,0-1 0 0 0,0 1 0 0 0,0 0 0 0 0,-1 0 0 0 0,1 0 0 0 0,0-1 0 0 0,1 1 0 0 0,-1 0 0 0 0,0 1 0 0 0,0-1 0 0 0,0 0 0 0 0,0 0 0 0 0,1 0 0 0 0,-1 1 0 0 0,0-1 0 0 0,1 1 0 0 0,-1-1 0 0 0,1 1 0 0 0,-1-1 0 0 0,1 1 0 0 0,-1 0 0 0 0,1 0 0 0 0,-1-1 0 0 0,0 1 0 0 0,1 0 0 0 0,-1 1 0 0 0,1-1 0 0 0,-1 0 0 0 0,1 0 0 0 0,-1 1 0 0 0,1-1 0 0 0,-1 0 0 0 0,1 1 0 0 0,1 1 0 0 0,56 20 535 0 0,-54-20-472 0 0,134 72 989 0 0,-94-47-533 0 0,2-2 0 0 0,56 21 0 0 0,-94-43-399 0 0,1 0 1 0 0,-1 0-1 0 0,0-1 1 0 0,1-1-1 0 0,-1 0 0 0 0,1 0 1 0 0,-1 0-1 0 0,1-1 1 0 0,0-1-1 0 0,-1 0 1 0 0,12-2-1 0 0,-16 2-63 0 0,0-1 0 0 0,0 0-1 0 0,0 1 1 0 0,-1-2 0 0 0,1 1-1 0 0,-1 0 1 0 0,0-1 0 0 0,1 0-1 0 0,-1 0 1 0 0,0 0 0 0 0,-1-1-1 0 0,1 1 1 0 0,0-1 0 0 0,-1 0-1 0 0,0 0 1 0 0,0 0 0 0 0,0 0-1 0 0,-1-1 1 0 0,1 1 0 0 0,-1-1-1 0 0,0 1 1 0 0,2-8 0 0 0,0-1 16 0 0,-1 0-1 0 0,0 0 1 0 0,0 0 0 0 0,-1 0-1 0 0,-1-1 1 0 0,-1 1 0 0 0,0-1 0 0 0,0 1-1 0 0,-1 0 1 0 0,-1-1 0 0 0,0 1 0 0 0,-1 0-1 0 0,-6-16 1 0 0,2 11-3 0 0,-1 1 1 0 0,-1 0-1 0 0,0 0 0 0 0,-2 1 0 0 0,1 0 0 0 0,-2 1 0 0 0,0 0 1 0 0,-24-21-1 0 0,20 20-112 0 0,7 9-33 0 0,0 0-1 0 0,1-1 1 0 0,0-1-1 0 0,0 1 1 0 0,1-1-1 0 0,0-1 1 0 0,1 1 0 0 0,0-1-1 0 0,-9-19 1 0 0,15 29-22 0 0,0 0 0 0 0,0 0 0 0 0,0 0 0 0 0,-1-1-1 0 0,1 1 1 0 0,0 0 0 0 0,0 0 0 0 0,0-1 0 0 0,0 1 0 0 0,0 0 0 0 0,0 0 0 0 0,0-1 0 0 0,0 1 0 0 0,0 0 0 0 0,-1 0 0 0 0,1-1 0 0 0,0 1 0 0 0,0 0 0 0 0,0 0 0 0 0,1-1 0 0 0,-1 1-1 0 0,0 0 1 0 0,0-1 0 0 0,0 1 0 0 0,0 0 0 0 0,0 0 0 0 0,0-1 0 0 0,0 1 0 0 0,0 0 0 0 0,0 0 0 0 0,1-1 0 0 0,-1 1 0 0 0,0 0 0 0 0,0 0 0 0 0,0 0 0 0 0,0-1 0 0 0,1 1 0 0 0,-1 0-1 0 0,0 0 1 0 0,0 0 0 0 0,1 0 0 0 0,-1 0 0 0 0,0-1 0 0 0,0 1 0 0 0,1 0 0 0 0,12 8-1484 0 0,14 18-1501 0 0,-18-16 1145 0 0,0 0 1 0 0,-1 1-1 0 0,-1 0 0 0 0,11 21 1 0 0,-8-10-241 0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7.7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148 50 736 0 0,'29'-49'2459'0'0,"-41"74"1744"0"0,-5 27-2557 0 0,3-13-923 0 0,-39 85 990 0 0,30-72 82 0 0,-27 81 0 0 0,48-126-1729 0 0,1 0 1 0 0,-1 0 0 0 0,1 1-1 0 0,0-1 1 0 0,0 1-1 0 0,1-1 1 0 0,0 1-1 0 0,1-1 1 0 0,0 1 0 0 0,0-1-1 0 0,0 1 1 0 0,1-1-1 0 0,0 0 1 0 0,0 0-1 0 0,1 0 1 0 0,0 0 0 0 0,0 0-1 0 0,1 0 1 0 0,0-1-1 0 0,0 0 1 0 0,0 0-1 0 0,1 0 1 0 0,5 6-1 0 0,-1-4-176 0 0,0-1 1 0 0,0 0-1 0 0,0 0 0 0 0,1-1 0 0 0,0 0 0 0 0,1-1 0 0 0,-1 0 0 0 0,1 0 0 0 0,0-1 0 0 0,0-1 0 0 0,0 0 0 0 0,1 0 0 0 0,-1-1 0 0 0,15 1 0 0 0,27-2-3012 0 0,24 2-6055 0 0,-61 2 7018 0 0</inkml:trace>
  <inkml:trace contextRef="#ctx0" brushRef="#br0" timeOffset="1">565 431 2729 0 0,'-3'2'325'0'0,"0"1"0"0"0,0-1 0 0 0,0 1 0 0 0,0 0 0 0 0,1-1 1 0 0,-1 1-1 0 0,1 0 0 0 0,0 1 0 0 0,0-1 0 0 0,0 0 0 0 0,0 1 0 0 0,0-1 1 0 0,1 1-1 0 0,0-1 0 0 0,0 1 0 0 0,0 0 0 0 0,0-1 0 0 0,0 1 1 0 0,0 8-1 0 0,0 5 376 0 0,0 1 0 0 0,3 33-1 0 0,-1-40-585 0 0,0-1 0 0 0,1 1 0 0 0,1-1 0 0 0,-1 0 0 0 0,2 0 0 0 0,-1 0 0 0 0,1 0 0 0 0,9 14 0 0 0,-12-22-112 0 0,0 0-1 0 0,0-1 1 0 0,1 1-1 0 0,-1 0 1 0 0,1 0-1 0 0,-1-1 1 0 0,1 1-1 0 0,0-1 1 0 0,0 0 0 0 0,0 1-1 0 0,0-1 1 0 0,0 0-1 0 0,0 0 1 0 0,0 0-1 0 0,0 0 1 0 0,0-1-1 0 0,0 1 1 0 0,3 0-1 0 0,-2-1-7 0 0,0 0 0 0 0,0-1 0 0 0,0 1-1 0 0,0-1 1 0 0,0 0 0 0 0,0 1 0 0 0,0-2 0 0 0,0 1-1 0 0,-1 0 1 0 0,1 0 0 0 0,0-1 0 0 0,-1 1 0 0 0,1-1 0 0 0,-1 0-1 0 0,0 0 1 0 0,1 0 0 0 0,-1 0 0 0 0,2-3 0 0 0,4-5 9 0 0,0 0 1 0 0,-1 0-1 0 0,0-1 1 0 0,-1 0-1 0 0,0 0 1 0 0,-1 0-1 0 0,0-1 1 0 0,-1 0-1 0 0,0 0 1 0 0,-1 0-1 0 0,0-1 1 0 0,-1 1-1 0 0,0-1 1 0 0,-1 1-1 0 0,-1-21 1 0 0,-1 29 39 0 0,0-1-1 0 0,-1 1 1 0 0,1-1 0 0 0,-1 1 0 0 0,0 0 0 0 0,-1 0 0 0 0,1 0 0 0 0,0 0 0 0 0,-1 0-1 0 0,0 0 1 0 0,0 1 0 0 0,0-1 0 0 0,-1 1 0 0 0,1 0 0 0 0,-1 0 0 0 0,0 0 0 0 0,0 0-1 0 0,0 1 1 0 0,0-1 0 0 0,0 1 0 0 0,0 0 0 0 0,-1 1 0 0 0,1-1 0 0 0,0 1 0 0 0,-1 0-1 0 0,0 0 1 0 0,1 0 0 0 0,-9 0 0 0 0,9 0-113 0 0,0 1 0 0 0,0 0-1 0 0,-1 0 1 0 0,1 0 0 0 0,0 1 0 0 0,0-1-1 0 0,0 1 1 0 0,0 0 0 0 0,0 0 0 0 0,0 1-1 0 0,0-1 1 0 0,1 1 0 0 0,-1 0 0 0 0,-5 3-1 0 0,6-3-170 0 0,1 0 0 0 0,0 0 0 0 0,0 0 0 0 0,0 1-1 0 0,0-1 1 0 0,0 0 0 0 0,1 1 0 0 0,-1 0 0 0 0,1-1-1 0 0,-1 1 1 0 0,1 0 0 0 0,0 0 0 0 0,0 0 0 0 0,0 0 0 0 0,1 0-1 0 0,-1 0 1 0 0,1 0 0 0 0,-1 0 0 0 0,1 0 0 0 0,0 0-1 0 0,1 5 1 0 0,-1-6 39 0 0,0-1-1 0 0,0 1 0 0 0,0 0 1 0 0,1 0-1 0 0,-1-1 1 0 0,1 1-1 0 0,-1-1 0 0 0,1 1 1 0 0,0 0-1 0 0,0-1 1 0 0,-1 1-1 0 0,1-1 0 0 0,0 0 1 0 0,0 1-1 0 0,1-1 1 0 0,-1 0-1 0 0,0 1 0 0 0,0-1 1 0 0,0 0-1 0 0,1 0 1 0 0,-1 0-1 0 0,1 0 0 0 0,1 1 1 0 0,10-1-1413 0 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8.3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0 548 2809 0 0,'59'286'7460'0'0,"2"10"-5937"0"0,-36 31-368 0 0,-17-208-982 0 0,-53-266-1336 0 0,32 97 1040 0 0,-9-24-126 0 0,4-2 0 0 0,-11-110 0 0 0,27 164 169 0 0,1 0 1 0 0,1 1-1 0 0,1-1 1 0 0,1 0-1 0 0,0 0 1 0 0,2 1-1 0 0,1-1 1 0 0,0 1-1 0 0,2 0 1 0 0,0 1 0 0 0,1-1-1 0 0,2 2 1 0 0,15-27-1 0 0,-17 35 35 0 0,0 0 0 0 0,0 1 0 0 0,1 0 0 0 0,1 1 0 0 0,-1 0 0 0 0,2 1 0 0 0,-1 0 0 0 0,21-12 0 0 0,-25 16 120 0 0,0 1 0 0 0,0 0 1 0 0,0 1-1 0 0,0 0 0 0 0,0-1 0 0 0,1 2 0 0 0,-1-1 0 0 0,1 1 0 0 0,0 0 1 0 0,-1 0-1 0 0,1 1 0 0 0,0 0 0 0 0,-1 0 0 0 0,1 1 0 0 0,0 0 1 0 0,-1 0-1 0 0,1 0 0 0 0,11 5 0 0 0,-16-6 42 0 0,1 1-1 0 0,-1 1 1 0 0,0-1-1 0 0,0 0 1 0 0,0 0-1 0 0,0 1 1 0 0,0-1-1 0 0,-1 1 1 0 0,1 0-1 0 0,0 0 1 0 0,-1-1-1 0 0,1 1 1 0 0,-1 0-1 0 0,1 0 1 0 0,-1 0-1 0 0,0 1 1 0 0,0-1-1 0 0,0 0 1 0 0,1 5-1 0 0,-1-2 56 0 0,0 0-1 0 0,-1 0 1 0 0,1 0 0 0 0,-1 0-1 0 0,-1 0 1 0 0,1 0-1 0 0,0 0 1 0 0,-1 0-1 0 0,-2 6 1 0 0,-1 4 138 0 0,-2 1-1 0 0,0-1 1 0 0,0 0 0 0 0,-18 27 0 0 0,12-24-267 0 0,-2-1 0 0 0,0 0 0 0 0,0-1 0 0 0,-2-1 0 0 0,-27 22 0 0 0,-13 7-3662 0 0,73-61-2418 0 0,5-17 2808 0 0,10-10 1503 0 0,2 16-33 0 0</inkml:trace>
  <inkml:trace contextRef="#ctx0" brushRef="#br0" timeOffset="1">457 0 1712 0 0,'4'6'4400'0'0,"17"23"-1435"0"0,13 50-9 0 0,46 157 0 0 0,-2 90-2028 0 0,15 93-2165 0 0,-90-407 781 0 0,-1-8 30 0 0,0 1 0 0 0,-1-1-1 0 0,0 1 1 0 0,0 0 0 0 0,0 0 0 0 0,-1-1-1 0 0,0 1 1 0 0,1 0 0 0 0,-2 0 0 0 0,0 6-1 0 0,1-11 299 0 0,-1 0-1 0 0,1 0 0 0 0,-1 1 0 0 0,1-1 0 0 0,-1 0 0 0 0,1 0 0 0 0,-1 0 1 0 0,1 0-1 0 0,-1 0 0 0 0,1 0 0 0 0,-1 0 0 0 0,0 0 0 0 0,1 0 1 0 0,-1 0-1 0 0,1-1 0 0 0,-1 1 0 0 0,1 0 0 0 0,-1 0 0 0 0,1 0 0 0 0,-1-1 1 0 0,1 1-1 0 0,0 0 0 0 0,-1 0 0 0 0,1-1 0 0 0,-1 1 0 0 0,1 0 1 0 0,-1-1-1 0 0,1 1 0 0 0,0-1 0 0 0,-1 1 0 0 0,1 0 0 0 0,-1-2 0 0 0,-16-15-1712 0 0,16 17 1664 0 0,-42-49-2361 0 0,22 20 1819 0 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9.0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37 2328 0 0,'11'5'1017'0'0,"0"-1"0"0"0,0 0 0 0 0,1 0 0 0 0,-1-1 0 0 0,1-1 0 0 0,12 2 0 0 0,-7-2-295 0 0,0-2 1 0 0,0 0-1 0 0,28-4 1 0 0,51-16-1884 0 0,-5-11-3874 0 0,-72 24 2740 0 0,0 5-615 0 0</inkml:trace>
  <inkml:trace contextRef="#ctx0" brushRef="#br0" timeOffset="1">843 171 8538 0 0,'-18'4'3737'0'0,"-5"5"-2769"0"0,-8 0-1328 0 0,6 2-1073 0 0,1-4-1479 0 0,-10-14-969 0 0,15 10 136 0 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4.7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203 343 1224 0 0,'-18'-2'1986'0'0,"-11"0"421"0"0,24 3-317 0 0,13 5 1196 0 0,-6-5-3226 0 0,0 0-1 0 0,0 0 1 0 0,0 0 0 0 0,0-1 0 0 0,1 1-1 0 0,-1-1 1 0 0,0 0 0 0 0,1 1 0 0 0,-1-1-1 0 0,0 0 1 0 0,1 0 0 0 0,-1-1-1 0 0,0 1 1 0 0,0 0 0 0 0,1-1 0 0 0,-1 1-1 0 0,0-1 1 0 0,0 0 0 0 0,1 0 0 0 0,1-1-1 0 0,1-1-14 0 0,1-1 0 0 0,-1 1 0 0 0,0-1 0 0 0,0 0 0 0 0,0-1 0 0 0,-1 1 0 0 0,6-8 0 0 0,0-1 16 0 0,-1 0 0 0 0,-1 0 0 0 0,0-1 0 0 0,0 0 0 0 0,7-22 0 0 0,-14 31-19 0 0,-1 0 0 0 0,1 0 1 0 0,-1 0-1 0 0,0 0 0 0 0,0 0 0 0 0,-1 0 0 0 0,1 0 0 0 0,-1 1 0 0 0,0-1 0 0 0,-1 0 0 0 0,1 0 0 0 0,-1 1 0 0 0,0-1 0 0 0,0 1 0 0 0,0-1 0 0 0,-1 1 0 0 0,1 0 0 0 0,-1 0 0 0 0,0 0 0 0 0,0 0 0 0 0,-7-6 0 0 0,-5-5 31 0 0,0 1 0 0 0,0 1 1 0 0,-35-23-1 0 0,47 34-63 0 0,0 0 0 0 0,0 0 0 0 0,-1 0 0 0 0,1 0 0 0 0,0 1 0 0 0,-1-1 0 0 0,1 1 0 0 0,-1 0 0 0 0,0 0-1 0 0,1 1 1 0 0,-1-1 0 0 0,0 1 0 0 0,1-1 0 0 0,-1 1 0 0 0,0 1 0 0 0,1-1 0 0 0,-1 0 0 0 0,0 1 0 0 0,-4 1 0 0 0,4 0-4 0 0,-1 0 1 0 0,1 0-1 0 0,0 0 0 0 0,0 1 0 0 0,0 0 1 0 0,0 0-1 0 0,0 0 0 0 0,1 0 1 0 0,-1 1-1 0 0,1-1 0 0 0,0 1 0 0 0,-6 8 1 0 0,2 1-15 0 0,0 0 1 0 0,0 0-1 0 0,2 1 1 0 0,-1 0-1 0 0,2 0 1 0 0,0 1-1 0 0,1-1 1 0 0,-3 25-1 0 0,5 17-17 0 0,3-1-1 0 0,3 0 1 0 0,22 106-1 0 0,-9-60 30 0 0,9 75-256 0 0,-7 1 1 0 0,-9 1 0 0 0,-16 279-1 0 0,3-435 59 0 0,-7 96-442 0 0,7-40-3874 0 0,-3-83-84 0 0,1-5 2191 0 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5.0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54 4689 0 0,'0'1'64'0'0,"-1"-1"0"0"0,0 1 0 0 0,1-1 0 0 0,-1 0 0 0 0,1 1 0 0 0,-1-1 0 0 0,1 1 0 0 0,-1 0 0 0 0,1-1 1 0 0,-1 1-1 0 0,1-1 0 0 0,-1 1 0 0 0,1 0 0 0 0,0-1 0 0 0,-1 1 0 0 0,1 0 0 0 0,0-1 0 0 0,0 1 0 0 0,-1 0 0 0 0,1 0 0 0 0,0-1 0 0 0,0 1 0 0 0,0 0 0 0 0,0 0 0 0 0,0-1 0 0 0,0 1 0 0 0,0 0 0 0 0,0 0 1 0 0,0-1-1 0 0,1 1 0 0 0,-1 0 0 0 0,0 0 0 0 0,0-1 0 0 0,1 1 0 0 0,-1 0 0 0 0,0-1 0 0 0,1 1 0 0 0,-1 0 0 0 0,1-1 0 0 0,-1 1 0 0 0,1-1 0 0 0,-1 1 0 0 0,1-1 0 0 0,-1 1 0 0 0,1-1 0 0 0,-1 1 0 0 0,1-1 0 0 0,0 1 1 0 0,-1-1-1 0 0,1 0 0 0 0,0 1 0 0 0,36 23 751 0 0,-27-21-711 0 0,1 0-1 0 0,0-1 1 0 0,0 0-1 0 0,0-1 0 0 0,0 0 1 0 0,0 0-1 0 0,0-2 1 0 0,0 1-1 0 0,0-1 1 0 0,18-4-1 0 0,14-5 9 0 0,54-21 0 0 0,-63 19-29 0 0,12-4-184 0 0,67-20-2394 0 0,-101 33 1658 0 0,1 0 1 0 0,-1 1 0 0 0,1 1 0 0 0,-1 0-1 0 0,1 0 1 0 0,23 4 0 0 0,-8 2-738 0 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5.4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173 7 3393 0 0,'-3'-2'224'0'0,"0"1"1"0"0,0 0 0 0 0,1 1 0 0 0,-1-1-1 0 0,0 0 1 0 0,0 1 0 0 0,0 0 0 0 0,0-1-1 0 0,0 1 1 0 0,0 0 0 0 0,0 1-1 0 0,0-1 1 0 0,0 0 0 0 0,0 1 0 0 0,0 0-1 0 0,0 0 1 0 0,1 0 0 0 0,-1 0 0 0 0,0 0-1 0 0,1 0 1 0 0,-1 1 0 0 0,0-1 0 0 0,1 1-1 0 0,0 0 1 0 0,-1 0 0 0 0,1-1-1 0 0,0 2 1 0 0,0-1 0 0 0,0 0 0 0 0,0 0-1 0 0,0 1 1 0 0,1-1 0 0 0,-1 1 0 0 0,-1 3-1 0 0,-5 7-25 0 0,1 0 0 0 0,1 1-1 0 0,0-1 1 0 0,0 1 0 0 0,-5 24 0 0 0,-1 17 448 0 0,-10 91 1 0 0,20-119-550 0 0,1 1 0 0 0,1-1 0 0 0,1 0 0 0 0,2 0 0 0 0,9 40 0 0 0,-11-62-92 0 0,0 0 0 0 0,1-1 1 0 0,-1 1-1 0 0,1-1 0 0 0,0 1 1 0 0,0-1-1 0 0,1 0 0 0 0,-1 0 0 0 0,1 0 1 0 0,0 0-1 0 0,0 0 0 0 0,1-1 1 0 0,-1 1-1 0 0,1-1 0 0 0,-1 0 1 0 0,1 0-1 0 0,5 3 0 0 0,-6-5-3 0 0,0 0-1 0 0,-1 0 0 0 0,1 0 1 0 0,0-1-1 0 0,0 1 0 0 0,0-1 1 0 0,0 1-1 0 0,0-1 0 0 0,0 0 1 0 0,0 0-1 0 0,0-1 0 0 0,-1 1 1 0 0,1 0-1 0 0,0-1 1 0 0,0 0-1 0 0,0 0 0 0 0,0 0 1 0 0,-1 0-1 0 0,1 0 0 0 0,0 0 1 0 0,-1-1-1 0 0,1 0 0 0 0,-1 1 1 0 0,0-1-1 0 0,1 0 0 0 0,-1 0 1 0 0,0 0-1 0 0,0 0 0 0 0,2-3 1 0 0,6-7 14 0 0,-1 0-1 0 0,0-1 1 0 0,0-1 0 0 0,-1 1 0 0 0,-1-1 0 0 0,0-1 0 0 0,-1 1 0 0 0,-1-1-1 0 0,5-19 1 0 0,-5 12 30 0 0,-1 0 0 0 0,0 0 0 0 0,-2 0 0 0 0,0-1-1 0 0,-4-43 1 0 0,1 56-79 0 0,-1-1-1 0 0,-1 0 1 0 0,1 1 0 0 0,-2-1-1 0 0,1 1 1 0 0,-1 0 0 0 0,-1 0-1 0 0,-9-14 1 0 0,11 19-36 0 0,0 0 0 0 0,-1 0 0 0 0,0 1-1 0 0,0-1 1 0 0,0 1 0 0 0,0 0 0 0 0,-1 0 0 0 0,0 0 0 0 0,1 0 0 0 0,-1 1-1 0 0,-1 0 1 0 0,1 0 0 0 0,0 1 0 0 0,-1-1 0 0 0,0 1 0 0 0,-10-3 0 0 0,15 5-5 0 0,-1 0 1 0 0,1 0 0 0 0,-1 1-1 0 0,1-1 1 0 0,-1 0 0 0 0,1 0 0 0 0,0 1-1 0 0,-1-1 1 0 0,1 1 0 0 0,0-1-1 0 0,-1 1 1 0 0,1-1 0 0 0,0 1 0 0 0,-1 0-1 0 0,1 0 1 0 0,0 0 0 0 0,0 0-1 0 0,0 0 1 0 0,0 0 0 0 0,0 0 0 0 0,0 0-1 0 0,0 0 1 0 0,0 0 0 0 0,0 0-1 0 0,1 1 1 0 0,-1-1 0 0 0,0 0 0 0 0,1 1-1 0 0,-1-1 1 0 0,1 0 0 0 0,-1 1-1 0 0,1-1 1 0 0,0 1 0 0 0,0-1 0 0 0,0 1-1 0 0,-1 2 1 0 0,-2 66-2927 0 0,3-53 1711 0 0,0 9-554 0 0,1 1-1200 0 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5.8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1 2312 0 0,'-1'3'401'0'0,"1"0"-1"0"0,-1 1 0 0 0,1 0 1 0 0,0-1-1 0 0,0 1 0 0 0,0-1 1 0 0,0 1-1 0 0,0-1 0 0 0,2 6 0 0 0,0 2 108 0 0,5 183 1914 0 0,8 70 2792 0 0,-19-297-4661 0 0,3 0-1 0 0,0 0 0 0 0,2 0 1 0 0,6-34-1 0 0,-4 47-593 0 0,1 0-1 0 0,1 0 1 0 0,14-35-1 0 0,-16 46 57 0 0,1 0 0 0 0,1 1 0 0 0,0-1-1 0 0,0 1 1 0 0,1 0 0 0 0,0 0 0 0 0,0 1 0 0 0,1-1 0 0 0,9-7 0 0 0,-14 14-51 0 0,-1-1 0 0 0,1 1 0 0 0,0 0 0 0 0,0 0 0 0 0,-1 0 0 0 0,1 0 0 0 0,0 0 0 0 0,0 1 0 0 0,0-1 0 0 0,0 0 0 0 0,0 1 1 0 0,0-1-1 0 0,1 1 0 0 0,-1 0 0 0 0,0 0 0 0 0,0 0 0 0 0,0 0 0 0 0,0 0 0 0 0,0 0 0 0 0,0 1 0 0 0,0-1 0 0 0,0 1 0 0 0,0-1 0 0 0,0 1 1 0 0,0 0-1 0 0,0 0 0 0 0,0 0 0 0 0,0 0 0 0 0,0 0 0 0 0,0 0 0 0 0,1 2 0 0 0,24 22-3181 0 0,-6 4-4246 0 0,-16-22 3857 0 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1.5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8 130 256 0 0,'1'-36'3136'0'0,"0"-25"1694"0"0,-3 49-3663 0 0,-1-8 1895 0 0,-1 38-1754 0 0,3 1-1189 0 0,2 0-1 0 0,0 0 1 0 0,1 0 0 0 0,7 29-1 0 0,0 4-6 0 0,14 193 138 0 0,-10 267 1 0 0,-13-502-327 0 0,0-5-123 0 0,1 1-1 0 0,-2-1 0 0 0,1 0 1 0 0,0 1-1 0 0,-1-1 0 0 0,0 0 1 0 0,-2 7-1 0 0,-8-42-6184 0 0,11-2 2937 0 0,1 18 1162 0 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1.9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558 1 3465 0 0,'-7'2'583'0'0,"0"1"0"0"0,1-1 1 0 0,0 2-1 0 0,-1-1 0 0 0,1 1 1 0 0,1 0-1 0 0,-1 0 0 0 0,0 0 0 0 0,-8 10 1 0 0,-45 54 1079 0 0,37-40-952 0 0,-59 67 499 0 0,-220 280 739 0 0,297-371-1933 0 0,1 1-1 0 0,1-1 1 0 0,-1 1-1 0 0,0-1 0 0 0,1 1 1 0 0,0 0-1 0 0,-3 10 1 0 0,5-14-11 0 0,0 0-1 0 0,0 0 1 0 0,0-1 0 0 0,0 1-1 0 0,0 0 1 0 0,0 0 0 0 0,0 0 0 0 0,0-1-1 0 0,0 1 1 0 0,1 0 0 0 0,-1 0 0 0 0,0-1-1 0 0,0 1 1 0 0,1 0 0 0 0,-1-1 0 0 0,1 1-1 0 0,-1 0 1 0 0,0-1 0 0 0,1 1 0 0 0,-1 0-1 0 0,1-1 1 0 0,0 1 0 0 0,1 0 6 0 0,-1 0 0 0 0,1 0 0 0 0,0 0 0 0 0,0 0 0 0 0,-1-1 0 0 0,1 1 1 0 0,0-1-1 0 0,0 1 0 0 0,0-1 0 0 0,0 0 0 0 0,0 0 0 0 0,0 0 0 0 0,2 0 0 0 0,-1 1-5 0 0,0 0 0 0 0,1 0 1 0 0,-1 0-1 0 0,0 0 0 0 0,0 0 0 0 0,0 1 0 0 0,0-1 0 0 0,0 1 0 0 0,0 0 0 0 0,-1 0 0 0 0,1 0 0 0 0,0 0 1 0 0,-1 0-1 0 0,0 1 0 0 0,1-1 0 0 0,2 5 0 0 0,34 49-23 0 0,-35-50 25 0 0,33 63-43 0 0,-3 2 0 0 0,38 114 1 0 0,-42-106-630 0 0,-27-72 276 0 0,9 29-1055 0 0,-11-15-3609 0 0,-7-22 919 0 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2.6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64 46 2977 0 0,'-2'0'159'0'0,"1"0"0"0"0,1 1 1 0 0,-1-1-1 0 0,0 1 0 0 0,0-1 0 0 0,0 1 1 0 0,0 0-1 0 0,0-1 0 0 0,0 1 1 0 0,1 0-1 0 0,-1 0 0 0 0,0 0 1 0 0,0-1-1 0 0,1 1 0 0 0,-1 0 1 0 0,1 0-1 0 0,-1 0 0 0 0,1 0 0 0 0,-1 0 1 0 0,1 0-1 0 0,0 0 0 0 0,-1 0 1 0 0,1 0-1 0 0,0 0 0 0 0,0 0 1 0 0,0 1-1 0 0,0 0 0 0 0,-5 39 395 0 0,5-31-231 0 0,-18 119 537 0 0,8-64-615 0 0,-3 96-1 0 0,14-136-133 0 0,2-37-31 0 0,2-42-45 0 0,-5 10-141 0 0,2 0 0 0 0,2 0 0 0 0,11-45 0 0 0,-12 73 87 0 0,1 0 1 0 0,1 1-1 0 0,0-1 1 0 0,1 1-1 0 0,1 0 1 0 0,0 0 0 0 0,1 1-1 0 0,0 0 1 0 0,2 1-1 0 0,-1 0 1 0 0,17-18-1 0 0,-24 29 15 0 0,0 1-1 0 0,-1-1 0 0 0,1 0 1 0 0,0 1-1 0 0,0-1 1 0 0,0 1-1 0 0,0 0 0 0 0,0-1 1 0 0,0 1-1 0 0,1 0 1 0 0,-1 0-1 0 0,0 1 0 0 0,1-1 1 0 0,-1 0-1 0 0,0 1 1 0 0,1-1-1 0 0,-1 1 0 0 0,1 0 1 0 0,-1 0-1 0 0,0 0 1 0 0,1 0-1 0 0,-1 0 0 0 0,5 1 1 0 0,-4 1 3 0 0,1 0 0 0 0,-1 0 0 0 0,0 0 0 0 0,0 0 0 0 0,0 0 0 0 0,0 1-1 0 0,0-1 1 0 0,0 1 0 0 0,-1 0 0 0 0,1-1 0 0 0,-1 1 0 0 0,0 1 0 0 0,4 5 0 0 0,1 4 19 0 0,0 2 0 0 0,-1-1-1 0 0,-1 1 1 0 0,0 0 0 0 0,-1 0-1 0 0,3 19 1 0 0,-5-5 71 0 0,-1 48 0 0 0,-2-55 106 0 0,1 0 0 0 0,0 0 0 0 0,2 1-1 0 0,5 22 1 0 0,2-111 360 0 0,-6 11-448 0 0,-2 26-68 0 0,1 0 1 0 0,2 0-1 0 0,8-37 0 0 0,-10 59-37 0 0,0 1 0 0 0,0-1 0 0 0,1 0 0 0 0,0 1-1 0 0,0-1 1 0 0,0 1 0 0 0,1 0 0 0 0,0 0 0 0 0,0 1-1 0 0,1-1 1 0 0,-1 1 0 0 0,1 0 0 0 0,0 0 0 0 0,1 0-1 0 0,-1 1 1 0 0,1 0 0 0 0,0 0 0 0 0,11-6 0 0 0,-14 9-3 0 0,-1 0 0 0 0,0 0 0 0 0,1 0 0 0 0,-1 0 0 0 0,1 1 0 0 0,-1-1 0 0 0,1 1 0 0 0,-1 0 0 0 0,1-1 0 0 0,-1 1 0 0 0,1 0-1 0 0,-1 1 1 0 0,1-1 0 0 0,-1 0 0 0 0,1 1 0 0 0,-1-1 0 0 0,1 1 0 0 0,-1 0 0 0 0,1 0 0 0 0,2 1 0 0 0,-2 1 7 0 0,1-1-1 0 0,-1 1 0 0 0,0 0 0 0 0,0 0 1 0 0,0 0-1 0 0,0 0 0 0 0,0 0 0 0 0,-1 0 1 0 0,0 1-1 0 0,0 0 0 0 0,3 4 0 0 0,0 4 91 0 0,-1-1-1 0 0,0 1 1 0 0,0 0-1 0 0,-1 0 1 0 0,-1 0-1 0 0,0 0 1 0 0,0 19-1 0 0,-6 53 158 0 0,-1 5-1667 0 0,10-31-4258 0 0,-4-54 3679 0 0,2 0-386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1.5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1 2425 0 0,'-1'0'197'0'0,"1"0"1"0"0,0 0 0 0 0,-1 0 0 0 0,1 0-1 0 0,0 0 1 0 0,-1 0 0 0 0,1 0 0 0 0,-1 0-1 0 0,1 0 1 0 0,0 0 0 0 0,-1 0 0 0 0,1 0-1 0 0,0 1 1 0 0,-1-1 0 0 0,1 0 0 0 0,0 0-1 0 0,-1 0 1 0 0,1 0 0 0 0,0 1 0 0 0,-1-1-1 0 0,1 0 1 0 0,0 0 0 0 0,0 1 0 0 0,-1-1-1 0 0,1 0 1 0 0,0 1 0 0 0,0-1 0 0 0,-1 0-1 0 0,1 1 1 0 0,0-1 0 0 0,0 0 0 0 0,0 1-1 0 0,3 14 2481 0 0,20 18-2123 0 0,-19-27-25 0 0,58 92 844 0 0,85 184 0 0 0,-137-263-1213 0 0,-4-5-107 0 0,-4-8-67 0 0,1 0 0 0 0,-1 0 0 0 0,1 0 0 0 0,0-1 0 0 0,1 1 0 0 0,-1-1 0 0 0,1 0 0 0 0,0 0 0 0 0,1 0 0 0 0,7 7 0 0 0,-11-14-528 0 0,-1 0 0 0 0,0 0-1 0 0,1 0 1 0 0,-1-1 0 0 0,0 1 0 0 0,0 0 0 0 0,0 0 0 0 0,-1 0 0 0 0,1 0 0 0 0,0-1 0 0 0,-1 1 0 0 0,0 0 0 0 0,-1-4 0 0 0,2 6 318 0 0,-12-44-3889 0 0,8 17 1505 0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43 434 3577 0 0,'0'18'1328'0'0,"2"7"-24"0"0,-2 9-15 0 0,-2-2-185 0 0,0-1-160 0 0,-1 1-184 0 0,-3-3-176 0 0,3 0-168 0 0,-1-6-208 0 0,2-2-144 0 0,1-3-192 0 0,1-5-376 0 0,-2-6-528 0 0,-2-19-4305 0 0,22 10 2352 0 0</inkml:trace>
  <inkml:trace contextRef="#ctx0" brushRef="#br0" timeOffset="1">50 1 3009 0 0,'-7'5'1592'0'0,"-2"6"-1104"0"0,-2 1-352 0 0,4 3-168 0 0,2-5-248 0 0,1-1-256 0 0,-1-1-616 0 0,3 1-1153 0 0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3.4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 68 2312 0 0,'-6'38'1816'0'0,"2"-1"0"0"0,0 53 0 0 0,0 2-766 0 0,0-43-601 0 0,0 10 324 0 0,2-43-193 0 0,1-18 180 0 0,-2-33-510 0 0,-1-7-11 0 0,2-67 0 0 0,3 94-237 0 0,1-1 0 0 0,1 0-1 0 0,0 1 1 0 0,1-1-1 0 0,0 1 1 0 0,1 0 0 0 0,13-24-1 0 0,-9 21-14 0 0,21-39 22 0 0,-28 54-6 0 0,1-1 1 0 0,-1 1-1 0 0,0 0 0 0 0,1 0 0 0 0,0 0 0 0 0,-1 0 0 0 0,1 1 0 0 0,0-1 0 0 0,1 1 0 0 0,-1-1 0 0 0,0 1 0 0 0,6-2 0 0 0,-7 4 0 0 0,-1-1-1 0 0,1 1 1 0 0,0 0-1 0 0,0 0 1 0 0,0 0-1 0 0,-1 0 1 0 0,1 1 0 0 0,0-1-1 0 0,0 1 1 0 0,0-1-1 0 0,-1 1 1 0 0,1-1-1 0 0,0 1 1 0 0,-1 0-1 0 0,1 0 1 0 0,0 0-1 0 0,-1 0 1 0 0,0 0-1 0 0,1 0 1 0 0,-1 0-1 0 0,1 0 1 0 0,-1 1-1 0 0,0-1 1 0 0,0 0 0 0 0,0 1-1 0 0,0-1 1 0 0,0 1-1 0 0,0 0 1 0 0,0-1-1 0 0,0 1 1 0 0,-1 0-1 0 0,2 3 1 0 0,4 8 31 0 0,-1 1 0 0 0,6 27 0 0 0,-10-34-22 0 0,24 115 182 0 0,-15-70-15 0 0,1 0 1 0 0,28 76-1 0 0,-54-155-8646 0 0,10 9 5199 0 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3.9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49 6809 0 0,'-2'-6'1960'0'0,"0"0"-1"0"0,0 0 0 0 0,1 0 1 0 0,0-1-1 0 0,-1-11 0 0 0,8 42-787 0 0,7 8-5540 0 0,1-1-3586 0 0,-8-14 3116 0 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4.2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135 0 7082 0 0,'-4'0'1081'0'0,"-70"6"8369"0"0,71-6-9359 0 0,0 0 0 0 0,0 1 1 0 0,0-1-1 0 0,0 1 0 0 0,1 0 0 0 0,-1 0 1 0 0,0 0-1 0 0,0 1 0 0 0,1-1 0 0 0,-1 0 1 0 0,1 1-1 0 0,-1 0 0 0 0,1 0 0 0 0,0 0 1 0 0,-1 0-1 0 0,1 0 0 0 0,0 0 0 0 0,0 0 0 0 0,1 1 1 0 0,-1-1-1 0 0,-2 5 0 0 0,4-6-194 0 0,-1 0-1 0 0,1-1 0 0 0,0 1 1 0 0,0-1-1 0 0,0 1 1 0 0,0-1-1 0 0,0 1 1 0 0,1-1-1 0 0,-1 1 0 0 0,0-1 1 0 0,0 1-1 0 0,0-1 1 0 0,0 1-1 0 0,0 0 1 0 0,1-1-1 0 0,-1 0 0 0 0,0 1 1 0 0,1-1-1 0 0,-1 1 1 0 0,0-1-1 0 0,1 1 0 0 0,-1-1 1 0 0,0 1-1 0 0,1-1 1 0 0,-1 0-1 0 0,1 1 1 0 0,-1-1-1 0 0,1 0 0 0 0,-1 0 1 0 0,1 1-1 0 0,-1-1 1 0 0,1 0-1 0 0,-1 0 1 0 0,1 0-1 0 0,-1 1 0 0 0,1-1 1 0 0,-1 0-1 0 0,1 0 1 0 0,-1 0-1 0 0,1 0 1 0 0,-1 0-1 0 0,1 0 0 0 0,0 0 1 0 0,-1 0-1 0 0,1 0 1 0 0,-1-1-1 0 0,1 1 1 0 0,-1 0-1 0 0,1 0 0 0 0,0-1 1 0 0,30-6-7755 0 0,-14-1 3482 0 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5.0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 61 832 0 0,'-5'-5'855'0'0,"1"1"1"0"0,0-1-1 0 0,0 0 0 0 0,0 0 0 0 0,0 0 0 0 0,1-1 0 0 0,-2-12 2873 0 0,12 10-1435 0 0,-7 27-1560 0 0,0-4-598 0 0,-1 0 0 0 0,2 0 0 0 0,0 0 0 0 0,0 0 0 0 0,2 0 0 0 0,0 0 0 0 0,7 23 0 0 0,7 32-28 0 0,0 62 18 0 0,-5 1 0 0 0,-7 194 0 0 0,-7-294 415 0 0,0 15-3358 0 0,2-34 487 0 0,1-1 1 0 0,0 1-1 0 0,5 20 1 0 0,-2-6-26 0 0,-1-11 1298 0 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5.5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400 0 2937 0 0,'-5'2'461'0'0,"1"-1"1"0"0,-1 1 0 0 0,1 0 0 0 0,-1 1 0 0 0,1-1-1 0 0,0 1 1 0 0,0 0 0 0 0,0 0 0 0 0,0 0 0 0 0,0 0-1 0 0,1 1 1 0 0,0-1 0 0 0,-4 5 0 0 0,-38 59 964 0 0,35-50-962 0 0,-40 65 388 0 0,25-39-558 0 0,-1 0 1 0 0,-3-2-1 0 0,-53 60 1 0 0,81-98-230 0 0,-1-1 1 0 0,0 0 0 0 0,0 0-1 0 0,0 0 1 0 0,0 0 0 0 0,0-1 0 0 0,0 1-1 0 0,-1 0 1 0 0,1-1 0 0 0,0 0 0 0 0,-1 1-1 0 0,1-1 1 0 0,-1 0 0 0 0,0 0-1 0 0,1-1 1 0 0,-1 1 0 0 0,0 0 0 0 0,1-1-1 0 0,-1 0 1 0 0,0 1 0 0 0,0-1 0 0 0,1 0-1 0 0,-1-1 1 0 0,0 1 0 0 0,0 0-1 0 0,1-1 1 0 0,-5-1 0 0 0,14 7 142 0 0,0 0 1 0 0,0 0-1 0 0,0 0 0 0 0,-1 1 1 0 0,0 0-1 0 0,0 1 0 0 0,8 10 1 0 0,42 64-244 0 0,-23-31 101 0 0,119 156-1304 0 0,-119-161-2752 0 0,0-1-3428 0 0,-26-35 4484 0 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6.2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 69 3945 0 0,'-2'2'241'0'0,"0"0"0"0"0,0 0-1 0 0,0 0 1 0 0,0 0 0 0 0,1 1 0 0 0,-1-1 0 0 0,1 1 0 0 0,0-1 0 0 0,0 1-1 0 0,0-1 1 0 0,0 1 0 0 0,0 0 0 0 0,1-1 0 0 0,-1 1 0 0 0,0 4 0 0 0,-3 48 562 0 0,3-40-547 0 0,-3 40 36 0 0,-3 61-32 0 0,7-103-188 0 0,1 1 1 0 0,0-1-1 0 0,1 0 1 0 0,0 0-1 0 0,1 0 0 0 0,7 17 1 0 0,-10-30-68 0 0,-1 0 0 0 0,1 1 0 0 0,0-1 0 0 0,0 0 0 0 0,0 0 0 0 0,0 0 0 0 0,0 0-1 0 0,0 0 1 0 0,0 0 0 0 0,0 0 0 0 0,0 1 0 0 0,0-1 0 0 0,0 0 0 0 0,0 0 0 0 0,1 0 0 0 0,-1 0 0 0 0,0 0 0 0 0,0 0 0 0 0,0 1 0 0 0,0-1 0 0 0,0 0 0 0 0,0 0 0 0 0,0 0 0 0 0,0 0 0 0 0,0 0 0 0 0,0 0 0 0 0,0 0 0 0 0,0 0 0 0 0,0 0 0 0 0,1 0 0 0 0,-1 1 0 0 0,0-1 0 0 0,0 0 0 0 0,0 0-1 0 0,0 0 1 0 0,0 0 0 0 0,0 0 0 0 0,0 0 0 0 0,1 0 0 0 0,-1 0 0 0 0,0 0 0 0 0,0 0 0 0 0,0 0 0 0 0,0 0 0 0 0,0 0 0 0 0,0 0 0 0 0,1 0 0 0 0,-1 0 0 0 0,0 0 0 0 0,0 0 0 0 0,0 0 0 0 0,0 0 0 0 0,0 0 0 0 0,0 0 0 0 0,0 0 0 0 0,1 0 0 0 0,-1-1 0 0 0,0 1 0 0 0,0 0 0 0 0,0 0 0 0 0,0 0-1 0 0,0 0 1 0 0,0 0 0 0 0,0 0 0 0 0,0 0 0 0 0,0 0 0 0 0,0 0 0 0 0,1-1 0 0 0,3-12 156 0 0,-1-17-12 0 0,-3-33 76 0 0,10-81 0 0 0,-7 126-213 0 0,0 0 0 0 0,1 1 0 0 0,0-1 0 0 0,2 1 0 0 0,0 0 0 0 0,1 1 0 0 0,0-1 0 0 0,1 1-1 0 0,15-20 1 0 0,-22 34-7 0 0,0 0-1 0 0,0 1 0 0 0,0-1 0 0 0,0 1 1 0 0,0-1-1 0 0,1 1 0 0 0,-1 0 0 0 0,1 0 1 0 0,-1-1-1 0 0,1 1 0 0 0,-1 0 0 0 0,1 0 1 0 0,-1 0-1 0 0,1 1 0 0 0,0-1 0 0 0,0 0 1 0 0,-1 1-1 0 0,1-1 0 0 0,0 1 0 0 0,0-1 1 0 0,0 1-1 0 0,0 0 0 0 0,3 0 1 0 0,-3 1 4 0 0,1-1 1 0 0,-1 1-1 0 0,0 0 1 0 0,1 0-1 0 0,-1 1 1 0 0,0-1 0 0 0,0 0-1 0 0,0 1 1 0 0,0 0-1 0 0,0-1 1 0 0,0 1-1 0 0,-1 0 1 0 0,1 0 0 0 0,0 0-1 0 0,1 3 1 0 0,3 5 63 0 0,0 0 0 0 0,0 1 0 0 0,-1 0 0 0 0,0 0 0 0 0,-1 1 0 0 0,3 12 0 0 0,-1 14 542 0 0,-1 1 0 0 0,-3 0 0 0 0,-2 53 0 0 0,0-42 281 0 0,-18-111 102 0 0,14 35-929 0 0,2 0-1 0 0,0 0 1 0 0,5-48-1 0 0,-3 66-73 0 0,1-1 1 0 0,1 1-1 0 0,-1 0 1 0 0,1 0-1 0 0,1 0 1 0 0,0 0-1 0 0,0 1 1 0 0,0-1-1 0 0,1 1 0 0 0,0-1 1 0 0,0 1-1 0 0,1 1 1 0 0,0-1-1 0 0,0 0 1 0 0,1 1-1 0 0,7-6 1 0 0,-11 10 4 0 0,1 0 1 0 0,0 0 0 0 0,-1 0-1 0 0,1 0 1 0 0,0 1 0 0 0,0 0 0 0 0,0-1-1 0 0,0 1 1 0 0,0 0 0 0 0,0 0-1 0 0,0 1 1 0 0,0-1 0 0 0,0 1 0 0 0,0-1-1 0 0,0 1 1 0 0,1 0 0 0 0,-1 0 0 0 0,0 0-1 0 0,0 1 1 0 0,0-1 0 0 0,0 1-1 0 0,0 0 1 0 0,0 0 0 0 0,0 0 0 0 0,0 0-1 0 0,0 0 1 0 0,0 1 0 0 0,0-1-1 0 0,0 1 1 0 0,-1 0 0 0 0,1 0 0 0 0,-1 0-1 0 0,1 0 1 0 0,-1 0 0 0 0,0 0 0 0 0,3 5-1 0 0,1 0 11 0 0,0 1-1 0 0,0 0 1 0 0,-1 0-1 0 0,0 1 0 0 0,-1-1 1 0 0,0 1-1 0 0,0 0 1 0 0,-1 0-1 0 0,0 0 0 0 0,3 18 1 0 0,-5 0 119 0 0,0-1-1 0 0,-3 33 1 0 0,-1 23-2016 0 0,10-29-4275 0 0,-5-49 2959 0 0,5-2-1639 0 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6.9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345 302 2769 0 0,'-11'-14'1081'0'0,"2"-1"0"0"0,0 0 0 0 0,1 0 0 0 0,0-1 0 0 0,-5-17 1 0 0,-8-17 786 0 0,14 37-1396 0 0,0 1-1 0 0,-1 0 1 0 0,0 1 0 0 0,-1 0 0 0 0,0 0 0 0 0,-13-11 0 0 0,17 16-310 0 0,0 2 1 0 0,0-1 0 0 0,-1 1 0 0 0,0-1-1 0 0,0 2 1 0 0,0-1 0 0 0,0 1-1 0 0,0 0 1 0 0,-1 0 0 0 0,1 0 0 0 0,-1 1-1 0 0,0 0 1 0 0,0 0 0 0 0,-9 0 0 0 0,14 2-141 0 0,0 1 0 0 0,0-1 1 0 0,0 1-1 0 0,0 0 1 0 0,0 0-1 0 0,0 0 0 0 0,0 0 1 0 0,0 0-1 0 0,0 0 0 0 0,0 0 1 0 0,1 1-1 0 0,-1-1 1 0 0,1 1-1 0 0,-1-1 0 0 0,1 1 1 0 0,-1 0-1 0 0,1-1 1 0 0,0 1-1 0 0,0 0 0 0 0,0 0 1 0 0,0 0-1 0 0,0 0 1 0 0,0 0-1 0 0,-1 4 0 0 0,-16 62 67 0 0,13-47-87 0 0,0-1-4 0 0,-2 0 10 0 0,2 0 1 0 0,0 0-1 0 0,1 0 0 0 0,1 1 0 0 0,1 0 1 0 0,1-1-1 0 0,3 36 0 0 0,-2-55-5 0 0,0 0 0 0 0,0 0-1 0 0,0 0 1 0 0,0 0 0 0 0,1 0-1 0 0,-1 0 1 0 0,0 0 0 0 0,1 0-1 0 0,-1 0 1 0 0,0 0 0 0 0,1-1-1 0 0,-1 1 1 0 0,1 0 0 0 0,-1 0-1 0 0,1 0 1 0 0,0-1 0 0 0,-1 1-1 0 0,1 0 1 0 0,0-1 0 0 0,0 1-1 0 0,-1 0 1 0 0,1-1 0 0 0,0 1-1 0 0,0-1 1 0 0,0 1 0 0 0,1-1-1 0 0,0 0 1 0 0,-1 0 0 0 0,1 0 0 0 0,0 0 0 0 0,-1 0 0 0 0,1 0 0 0 0,-1-1 0 0 0,1 1 0 0 0,-1-1 0 0 0,1 1 0 0 0,-1-1 0 0 0,1 0-1 0 0,-1 0 1 0 0,1 0 0 0 0,-1 1 0 0 0,2-2 0 0 0,9-8 9 0 0,-1-1-1 0 0,21-23 1 0 0,-17 18-16 0 0,3-1 11 0 0,7-5 14 0 0,-2-1 0 0 0,0-1-1 0 0,-2-1 1 0 0,27-39-1 0 0,-46 60-19 0 0,1 0-1 0 0,0-1 1 0 0,0 1-1 0 0,0 0 1 0 0,0 0-1 0 0,1 1 1 0 0,-1-1-1 0 0,1 1 1 0 0,0-1-1 0 0,5-2 0 0 0,-8 6 0 0 0,0-1-1 0 0,0 1 1 0 0,0 0-1 0 0,-1 0 1 0 0,1-1-1 0 0,0 1 1 0 0,0 0-1 0 0,0 0 1 0 0,0 0-1 0 0,1 0 0 0 0,-1 0 1 0 0,0 0-1 0 0,0 0 1 0 0,0 0-1 0 0,0 0 1 0 0,0 1-1 0 0,0-1 1 0 0,-1 0-1 0 0,1 1 1 0 0,2 0-1 0 0,-1 0-4 0 0,0 1 0 0 0,0 0 1 0 0,0-1-1 0 0,0 1 0 0 0,-1 0 0 0 0,1 0 0 0 0,-1 0 1 0 0,1 0-1 0 0,-1 1 0 0 0,0-1 0 0 0,2 5 0 0 0,9 25 3 0 0,-1 0 0 0 0,-2 1-1 0 0,-1 1 1 0 0,5 55-1 0 0,-6-39-765 0 0,14 50 0 0 0,-21-99 558 0 0,0 0-1 0 0,0 0 0 0 0,1 1 1 0 0,-1-1-1 0 0,0 0 1 0 0,1 0-1 0 0,-1 0 0 0 0,0 1 1 0 0,1-1-1 0 0,0 0 1 0 0,-1 0-1 0 0,1 0 1 0 0,0 0-1 0 0,-1 0 0 0 0,1 0 1 0 0,0 0-1 0 0,0 0 1 0 0,0-1-1 0 0,0 1 1 0 0,0 0-1 0 0,0 0 0 0 0,0-1 1 0 0,0 1-1 0 0,0-1 1 0 0,0 1-1 0 0,0-1 0 0 0,0 1 1 0 0,1-1-1 0 0,-1 0 1 0 0,2 1-1 0 0,1-2-487 0 0,-1 1 0 0 0,0-1 0 0 0,1 0 0 0 0,-1 0-1 0 0,0-1 1 0 0,0 1 0 0 0,0-1 0 0 0,0 1 0 0 0,4-4 0 0 0,6-12-1551 0 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7.3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322 24 4849 0 0,'-4'-3'701'0'0,"1"0"0"0"0,-1 1 1 0 0,0-1-1 0 0,0 1 0 0 0,0 0 0 0 0,0 0 0 0 0,0 1 1 0 0,-1-1-1 0 0,1 1 0 0 0,-9-1 0 0 0,11 2-559 0 0,-1 1 0 0 0,1-1 0 0 0,-1 1 0 0 0,1 0 0 0 0,0-1 0 0 0,-1 1 0 0 0,1 0 0 0 0,0 1 0 0 0,0-1 0 0 0,0 0 0 0 0,0 1 0 0 0,0-1 0 0 0,0 1 0 0 0,0-1 0 0 0,0 1 0 0 0,0 0 0 0 0,1 0 0 0 0,-1 0 0 0 0,1 0 0 0 0,0 0 0 0 0,-3 4 0 0 0,-18 34 64 0 0,2 1-1 0 0,1 1 1 0 0,-21 75-1 0 0,7-23-308 0 0,17-46-445 0 0,12-31-773 0 0,-2 0 1 0 0,0-1-1 0 0,-16 31 0 0 0,22-46 1189 0 0,-1-1 0 0 0,1 1 0 0 0,0-1 0 0 0,0 1-1 0 0,0-1 1 0 0,-1 0 0 0 0,1 1 0 0 0,0-1 0 0 0,-1 1 0 0 0,1-1 0 0 0,-1 0-1 0 0,1 1 1 0 0,0-1 0 0 0,-1 0 0 0 0,1 1 0 0 0,-1-1 0 0 0,1 0-1 0 0,-1 0 1 0 0,1 1 0 0 0,-1-1 0 0 0,1 0 0 0 0,-1 0 0 0 0,1 0 0 0 0,-1 0-1 0 0,1 0 1 0 0,-1 1 0 0 0,1-1 0 0 0,-1 0 0 0 0,1 0 0 0 0,-1 0-1 0 0,1 0 1 0 0,-1-1 0 0 0,1 1 0 0 0,-1 0 0 0 0,1 0 0 0 0,-1 0-1 0 0,1 0 1 0 0,-1 0 0 0 0,0-1 0 0 0,-11-15-3546 0 0,7 4 2268 0 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7.7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0 100 1064 0 0,'0'-2'192'0'0,"0"0"0"0"0,0 0 1 0 0,0 0-1 0 0,1 0 0 0 0,-1 0 0 0 0,0 0 0 0 0,1 0 0 0 0,-1 0 0 0 0,1 0 0 0 0,0 1 1 0 0,-1-1-1 0 0,1 0 0 0 0,0 0 0 0 0,0 1 0 0 0,0-1 0 0 0,0 1 0 0 0,1-1 0 0 0,-1 1 1 0 0,0-1-1 0 0,1 1 0 0 0,-1 0 0 0 0,1-1 0 0 0,-1 1 0 0 0,1 0 0 0 0,-1 0 0 0 0,4-1 0 0 0,-2 2 23 0 0,0 0-1 0 0,-1 1 0 0 0,1-1 1 0 0,-1 1-1 0 0,1 0 0 0 0,-1 0 1 0 0,1 0-1 0 0,-1 0 1 0 0,0 0-1 0 0,1 1 0 0 0,-1-1 1 0 0,0 1-1 0 0,0-1 0 0 0,0 1 1 0 0,0 0-1 0 0,0 0 0 0 0,0 0 1 0 0,-1 0-1 0 0,3 4 0 0 0,16 21 1770 0 0,29 51 0 0 0,-40-61-2071 0 0,1 1 1 0 0,0-1 0 0 0,1-1 0 0 0,1 0-1 0 0,1-1 1 0 0,0 0 0 0 0,1-1 0 0 0,26 22 0 0 0,-38-35-259 0 0,0-1 0 0 0,0 1 0 0 0,-1 0 0 0 0,1 0 0 0 0,0-1 0 0 0,0 1 0 0 0,0-1 0 0 0,0 0 0 0 0,0 1 0 0 0,0-1 0 0 0,0 0 0 0 0,0 0 0 0 0,0 0 0 0 0,0 0 0 0 0,0-1 0 0 0,0 1 0 0 0,0-1 0 0 0,0 1 0 0 0,-1-1 0 0 0,1 1 0 0 0,0-1 0 0 0,0 0 0 0 0,0 0 0 0 0,-1 0 0 0 0,1 0 0 0 0,0 0 0 0 0,-1 0 0 0 0,1-1 0 0 0,-1 1 0 0 0,0-1 0 0 0,3-2 0 0 0,10-6-1889 0 0</inkml:trace>
  <inkml:trace contextRef="#ctx0" brushRef="#br0" timeOffset="1">908 1 5601 0 0,'-9'0'2889'0'0,"-2"0"-817"0"0,0 2-495 0 0,2 3-377 0 0,2 0-296 0 0,0 3-392 0 0,0-1-296 0 0,1 0-136 0 0,1 2-248 0 0,1 2-504 0 0,1-2-688 0 0,1 0-793 0 0,-2 1-575 0 0,-3 1 231 0 0,5 5-1368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1.9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361 0 4129 0 0,'-63'57'11443'0'0,"-37"17"-8583"0"0,64-48-1807 0 0,-126 97 396 0 0,218-112-1297 0 0,288 11 323 0 0,-305-19-535 0 0,62 9 321 0 0,-92-10-361 0 0,-1-1 0 0 0,1 2 0 0 0,-1-1 0 0 0,1 1 0 0 0,-1 1 0 0 0,0-1 0 0 0,0 2 0 0 0,12 7 0 0 0,-20-12-39 0 0,0 0-1 0 0,0 0 1 0 0,1 0 0 0 0,-1 0 0 0 0,0 1-1 0 0,0-1 1 0 0,1 0 0 0 0,-1 0 0 0 0,0 0-1 0 0,0 0 1 0 0,0 0 0 0 0,0 1 0 0 0,1-1-1 0 0,-1 0 1 0 0,0 0 0 0 0,0 0 0 0 0,0 0-1 0 0,0 1 1 0 0,1-1 0 0 0,-1 0 0 0 0,0 0-1 0 0,0 1 1 0 0,0-1 0 0 0,0 0 0 0 0,0 0-1 0 0,0 0 1 0 0,0 1 0 0 0,0-1 0 0 0,0 0-1 0 0,0 0 1 0 0,0 1 0 0 0,0-1 0 0 0,0 0-1 0 0,0 0 1 0 0,0 1 0 0 0,0-1 0 0 0,0 0-1 0 0,0 0 1 0 0,0 1 0 0 0,0-1 0 0 0,0 0-1 0 0,0 0 1 0 0,-1 0 0 0 0,1 1 0 0 0,0-1-1 0 0,0 0 1 0 0,0 0 0 0 0,0 0 0 0 0,0 1-1 0 0,-1-1 1 0 0,1 0 0 0 0,-6 13-10225 0 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8.0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60 1 9386 0 0,'-9'3'3369'0'0,"0"6"-1609"0"0,-4 2-664 0 0,3 3-384 0 0,2-1-375 0 0,1 1-497 0 0,5-1-705 0 0,1 1-1063 0 0,1-3-1417 0 0,3-2-1456 0 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8.1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43 787 520 0 0,'-11'16'355'0'0,"-3"1"3316"0"0,14-17-3577 0 0,-1 0 1 0 0,0 0 0 0 0,1 0-1 0 0,-1-1 1 0 0,0 1-1 0 0,1 0 1 0 0,-1 0 0 0 0,1-1-1 0 0,-1 1 1 0 0,0-1 0 0 0,1 1-1 0 0,-1 0 1 0 0,1-1-1 0 0,-1 1 1 0 0,1-1 0 0 0,-1 1-1 0 0,1-1 1 0 0,0 1 0 0 0,-1-1-1 0 0,1 0 1 0 0,0 1 0 0 0,-1-1-1 0 0,1 1 1 0 0,0-1-1 0 0,0 0 1 0 0,-1 1 0 0 0,1-1-1 0 0,0 0 1 0 0,0 1 0 0 0,0-1-1 0 0,0 0 1 0 0,0 1-1 0 0,0-1 1 0 0,0 0 0 0 0,0-1-1 0 0,-2-9 151 0 0,1 0-1 0 0,0-1 0 0 0,0 1 1 0 0,1-1-1 0 0,1 1 0 0 0,0-1 1 0 0,1 1-1 0 0,0 0 0 0 0,0-1 1 0 0,1 1-1 0 0,1 0 0 0 0,0 1 0 0 0,0-1 1 0 0,9-15-1 0 0,12-16-94 0 0,1 1 1 0 0,37-45-1 0 0,-13 20 435 0 0,-47 61-521 0 0,8-11 43 0 0,0 0 0 0 0,1 1 0 0 0,1 1 0 0 0,0 0 0 0 0,15-13 0 0 0,-25 25-79 0 0,-1 0 0 0 0,1 0 0 0 0,0 0 0 0 0,0 0 0 0 0,0 1 0 0 0,0-1 0 0 0,0 1 0 0 0,0-1 0 0 0,0 1 0 0 0,0 0 0 0 0,0 0 0 0 0,1 1 0 0 0,-1-1 0 0 0,0 1 0 0 0,0 0 1 0 0,1-1-1 0 0,-1 1 0 0 0,0 1 0 0 0,1-1 0 0 0,-1 0 0 0 0,0 1 0 0 0,1 0 0 0 0,-1 0 0 0 0,0 0 0 0 0,0 0 0 0 0,0 0 0 0 0,0 0 0 0 0,0 1 0 0 0,0 0 0 0 0,0 0 0 0 0,-1-1 0 0 0,1 2 0 0 0,0-1 0 0 0,-1 0 0 0 0,0 0 0 0 0,5 6 0 0 0,5 8 252 0 0,-1 1 0 0 0,0 1 0 0 0,-1-1 0 0 0,-1 2 0 0 0,-1-1 0 0 0,11 37-1 0 0,-9-25 293 0 0,26 50-1 0 0,-26-62-507 0 0,2-1 0 0 0,0 0 0 0 0,0-1 0 0 0,2 0 0 0 0,0-1 0 0 0,1-1 0 0 0,0 0 1 0 0,1-1-1 0 0,1-1 0 0 0,0 0 0 0 0,0-1 0 0 0,1-1 0 0 0,0-1 0 0 0,1 0 0 0 0,0-2 0 0 0,1 0 0 0 0,0-1 0 0 0,0-1 0 0 0,0-1 0 0 0,0 0 0 0 0,1-2 0 0 0,-1 0 0 0 0,1-2 0 0 0,39-3 0 0 0,384-26 22 0 0,-432 29 87 0 0,0-1-1 0 0,0 0 1 0 0,0-1-1 0 0,0-1 0 0 0,0 0 1 0 0,0 0-1 0 0,-1-1 1 0 0,1 0-1 0 0,-1-1 0 0 0,14-9 1 0 0,-12 5-60 0 0,0-1-1 0 0,-1 0 1 0 0,0-1 0 0 0,-1 0-1 0 0,0 0 1 0 0,0-1 0 0 0,12-21-1 0 0,73-124 183 0 0,-2 3-146 0 0,-76 128-97 0 0,1 2 0 0 0,1 0 0 0 0,44-40 1 0 0,-53 54-23 0 0,-2 0 1 0 0,1 0-1 0 0,-1-1 1 0 0,0 0-1 0 0,-1-1 1 0 0,-1 0-1 0 0,0 0 1 0 0,0-1 0 0 0,-2 0-1 0 0,1 0 1 0 0,-2 0-1 0 0,4-15 1 0 0,-8 31-26 0 0,1 0 0 0 0,-1 0 0 0 0,0 0 0 0 0,1 0 0 0 0,0 1 0 0 0,0-1 0 0 0,0 0 0 0 0,0 0 0 0 0,0 0 0 0 0,0-1 0 0 0,1 1 0 0 0,0 0 0 0 0,2 4 0 0 0,34 48 78 0 0,-26-38-72 0 0,21 33-14 0 0,-4-7-13 0 0,45 53 1 0 0,-61-81 11 0 0,1-2 0 0 0,0 0 1 0 0,1 0-1 0 0,0-1 0 0 0,1-1 0 0 0,0-1 1 0 0,21 10-1 0 0,-13-8 22 0 0,1-2 0 0 0,0-1-1 0 0,0 0 1 0 0,0-2 0 0 0,1-1 0 0 0,0-1-1 0 0,0-2 1 0 0,1 0 0 0 0,-1-2 0 0 0,1 0 0 0 0,-1-2-1 0 0,1-1 1 0 0,-1-2 0 0 0,37-8 0 0 0,-4 2 29 0 0,0 2 0 0 0,0 3 0 0 0,74 3 0 0 0,-76 2-32 0 0,1-1 0 0 0,-1-4 0 0 0,88-17 0 0 0,-119 14 52 0 0,0-1 1 0 0,30-15-1 0 0,-36 14 5 0 0,1 0 0 0 0,0 2 0 0 0,42-10 0 0 0,-59 18-47 0 0,-1 0-1 0 0,1 0 0 0 0,0 0 0 0 0,-1 1 0 0 0,1-1 0 0 0,-1 1 0 0 0,1 0 0 0 0,-1 0 1 0 0,0 0-1 0 0,1 0 0 0 0,-1 1 0 0 0,0-1 0 0 0,0 1 0 0 0,0 0 0 0 0,0 0 0 0 0,0 0 0 0 0,0 0 1 0 0,0 1-1 0 0,-1-1 0 0 0,1 1 0 0 0,-1-1 0 0 0,0 1 0 0 0,4 6 0 0 0,5 8 40 0 0,0 1 0 0 0,17 37 1 0 0,-17-30-59 0 0,1 1 50 0 0,2 0-1 0 0,1-1 1 0 0,0 0-1 0 0,2-1 1 0 0,27 29-1 0 0,-35-46-204 0 0,5 3-6212 0 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0.8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15 16 0 0,'-2'3'99'0'0,"0"0"0"0"0,0 0 0 0 0,0 1 1 0 0,1-1-1 0 0,-1 0 0 0 0,1 1 0 0 0,0-1 0 0 0,0 1 0 0 0,0 0 1 0 0,0-1-1 0 0,0 1 0 0 0,1 0 0 0 0,0 4 0 0 0,0-15 272 0 0,1 0 0 0 0,0 0 1 0 0,0-1-1 0 0,1 1 0 0 0,0 0 0 0 0,0 0 0 0 0,5-10 0 0 0,-6 17-336 0 0,0 1 1 0 0,-1-1 0 0 0,1 0-1 0 0,0 1 1 0 0,-1-1-1 0 0,1 1 1 0 0,0 0-1 0 0,-1-1 1 0 0,1 1-1 0 0,-1 0 1 0 0,1-1-1 0 0,-1 1 1 0 0,1 0-1 0 0,-1-1 1 0 0,1 1-1 0 0,-1 0 1 0 0,0 0-1 0 0,1 0 1 0 0,-1-1-1 0 0,0 1 1 0 0,0 0-1 0 0,1 1 1 0 0,5 14 7153 0 0,67 357-3933 0 0,-41-127-2934 0 0,-31-245-383 0 0,-1-1 1 0 0,0 0 0 0 0,0 0-1 0 0,0 0 1 0 0,0 1-1 0 0,1-1 1 0 0,-1 0 0 0 0,0 0-1 0 0,0 0 1 0 0,0 1-1 0 0,0-1 1 0 0,0 0 0 0 0,0 0-1 0 0,0 1 1 0 0,0-1-1 0 0,0 0 1 0 0,0 1 0 0 0,0-1-1 0 0,0 0 1 0 0,0 0-1 0 0,0 1 1 0 0,0-1 0 0 0,0 0-1 0 0,0 0 1 0 0,0 1-1 0 0,0-1 1 0 0,0 0 0 0 0,0 0-1 0 0,0 1 1 0 0,0-1-1 0 0,-1 0 1 0 0,1 0 0 0 0,0 0-1 0 0,0 1 1 0 0,0-1-1 0 0,0 0 1 0 0,-1 0 0 0 0,1 0-1 0 0,0 1 1 0 0,0-1-1 0 0,0 0 1 0 0,-1 0 0 0 0,1 0-1 0 0,0 0 1 0 0,0 0-1 0 0,-1 1 1 0 0,1-1 0 0 0,0 0-1 0 0,0 0 1 0 0,-1 0-1 0 0,1 0 1 0 0,0 0 0 0 0,0 0-1 0 0,-1 0 1 0 0,-12-15-3002 0 0,-11-27-874 0 0,16 18 2914 0 0,1 0-1 0 0,1 0 0 0 0,2 0 1 0 0,-5-49-1 0 0,4 43 507 0 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1.2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43 511 72 0 0,'-7'-14'332'0'0,"-20"-39"779"0"0,25 49-961 0 0,1 1-1 0 0,0-1 1 0 0,0 0-1 0 0,0 0 1 0 0,0 1-1 0 0,0-1 0 0 0,1 0 1 0 0,0 0-1 0 0,0 0 1 0 0,0 0-1 0 0,0 0 1 0 0,1-4-1 0 0,0 7-81 0 0,0-1 0 0 0,0 1 0 0 0,0 0 0 0 0,-1 0 0 0 0,1 0 0 0 0,0-1 0 0 0,1 1 0 0 0,-1 0 0 0 0,0 1 0 0 0,0-1 0 0 0,0 0 0 0 0,0 0 0 0 0,1 0 0 0 0,-1 1 0 0 0,0-1 0 0 0,1 1 0 0 0,-1-1 0 0 0,1 1 0 0 0,-1-1 0 0 0,1 1 0 0 0,-1 0 0 0 0,1 0 0 0 0,-1-1 0 0 0,0 1 0 0 0,1 0 0 0 0,-1 1 0 0 0,1-1 0 0 0,-1 0 0 0 0,1 0 0 0 0,-1 1 0 0 0,1-1 0 0 0,-1 0 0 0 0,1 1 0 0 0,1 1 0 0 0,56 20 535 0 0,-54-20-472 0 0,134 72 989 0 0,-94-47-533 0 0,2-2 0 0 0,56 21 0 0 0,-94-43-399 0 0,1 0 1 0 0,-1 0-1 0 0,0-1 1 0 0,1-1-1 0 0,-1 0 0 0 0,1 0 1 0 0,-1 0-1 0 0,1-1 1 0 0,0-1-1 0 0,-1 0 1 0 0,12-2-1 0 0,-16 2-63 0 0,0-1 0 0 0,0 0-1 0 0,0 1 1 0 0,-1-2 0 0 0,1 1-1 0 0,-1 0 1 0 0,0-1 0 0 0,1 0-1 0 0,-1 0 1 0 0,0 0 0 0 0,-1-1-1 0 0,1 1 1 0 0,0-1 0 0 0,-1 0-1 0 0,0 0 1 0 0,0 0 0 0 0,0 0-1 0 0,-1-1 1 0 0,1 1 0 0 0,-1-1-1 0 0,0 1 1 0 0,2-8 0 0 0,0-1 16 0 0,-1 0-1 0 0,0 0 1 0 0,0 0 0 0 0,-1 0-1 0 0,-1-1 1 0 0,-1 1 0 0 0,0-1 0 0 0,0 1-1 0 0,-1 0 1 0 0,-1-1 0 0 0,0 1 0 0 0,-1 0-1 0 0,-6-16 1 0 0,2 11-3 0 0,-1 1 1 0 0,-1 0-1 0 0,0 0 0 0 0,-2 1 0 0 0,1 0 0 0 0,-2 1 0 0 0,0 0 1 0 0,-24-21-1 0 0,20 20-112 0 0,7 9-33 0 0,0 0-1 0 0,1-1 1 0 0,0-1-1 0 0,0 1 1 0 0,1-1-1 0 0,0-1 1 0 0,1 1 0 0 0,0-1-1 0 0,-9-19 1 0 0,15 29-22 0 0,0 0 0 0 0,0 0 0 0 0,0 0 0 0 0,-1-1-1 0 0,1 1 1 0 0,0 0 0 0 0,0 0 0 0 0,0-1 0 0 0,0 1 0 0 0,0 0 0 0 0,0 0 0 0 0,0-1 0 0 0,0 1 0 0 0,0 0 0 0 0,-1 0 0 0 0,1-1 0 0 0,0 1 0 0 0,0 0 0 0 0,0 0 0 0 0,1-1 0 0 0,-1 1-1 0 0,0 0 1 0 0,0-1 0 0 0,0 1 0 0 0,0 0 0 0 0,0 0 0 0 0,0-1 0 0 0,0 1 0 0 0,0 0 0 0 0,0 0 0 0 0,1-1 0 0 0,-1 1 0 0 0,0 0 0 0 0,0 0 0 0 0,0 0 0 0 0,0-1 0 0 0,1 1 0 0 0,-1 0-1 0 0,0 0 1 0 0,0 0 0 0 0,1 0 0 0 0,-1 0 0 0 0,0-1 0 0 0,0 1 0 0 0,1 0 0 0 0,12 8-1484 0 0,14 18-1501 0 0,-18-16 1145 0 0,0 0 1 0 0,-1 1-1 0 0,-1 0 0 0 0,11 21 1 0 0,-8-10-241 0 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1.5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1 2425 0 0,'-1'0'197'0'0,"1"0"1"0"0,0 0 0 0 0,-1 0 0 0 0,1 0-1 0 0,0 0 1 0 0,-1 0 0 0 0,1 0 0 0 0,-1 0-1 0 0,1 0 1 0 0,0 0 0 0 0,-1 0 0 0 0,1 0-1 0 0,0 1 1 0 0,-1-1 0 0 0,1 0 0 0 0,0 0-1 0 0,-1 0 1 0 0,1 0 0 0 0,0 1 0 0 0,-1-1-1 0 0,1 0 1 0 0,0 0 0 0 0,0 1 0 0 0,-1-1-1 0 0,1 0 1 0 0,0 1 0 0 0,0-1 0 0 0,-1 0-1 0 0,1 1 1 0 0,0-1 0 0 0,0 0 0 0 0,0 1-1 0 0,3 14 2481 0 0,20 18-2123 0 0,-19-27-25 0 0,58 92 844 0 0,85 184 0 0 0,-137-263-1213 0 0,-4-5-107 0 0,-4-8-67 0 0,1 0 0 0 0,-1 0 0 0 0,1 0 0 0 0,0-1 0 0 0,1 1 0 0 0,-1-1 0 0 0,1 0 0 0 0,0 0 0 0 0,1 0 0 0 0,7 7 0 0 0,-11-14-528 0 0,-1 0 0 0 0,0 0-1 0 0,1 0 1 0 0,-1-1 0 0 0,0 1 0 0 0,0 0 0 0 0,0 0 0 0 0,-1 0 0 0 0,1 0 0 0 0,0-1 0 0 0,-1 1 0 0 0,0 0 0 0 0,-1-4 0 0 0,2 6 318 0 0,-12-44-3889 0 0,8 17 1505 0 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1.9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361 0 4129 0 0,'-63'57'11443'0'0,"-37"17"-8583"0"0,64-48-1807 0 0,-126 97 396 0 0,218-112-1297 0 0,288 11 323 0 0,-305-19-535 0 0,62 9 321 0 0,-92-10-361 0 0,-1-1 0 0 0,1 2 0 0 0,-1-1 0 0 0,1 1 0 0 0,-1 1 0 0 0,0-1 0 0 0,0 2 0 0 0,12 7 0 0 0,-20-12-39 0 0,0 0-1 0 0,0 0 1 0 0,1 0 0 0 0,-1 0 0 0 0,0 1-1 0 0,0-1 1 0 0,1 0 0 0 0,-1 0 0 0 0,0 0-1 0 0,0 0 1 0 0,0 0 0 0 0,0 1 0 0 0,1-1-1 0 0,-1 0 1 0 0,0 0 0 0 0,0 0 0 0 0,0 0-1 0 0,0 1 1 0 0,1-1 0 0 0,-1 0 0 0 0,0 0-1 0 0,0 1 1 0 0,0-1 0 0 0,0 0 0 0 0,0 0-1 0 0,0 0 1 0 0,0 1 0 0 0,0-1 0 0 0,0 0-1 0 0,0 0 1 0 0,0 1 0 0 0,0-1 0 0 0,0 0-1 0 0,0 0 1 0 0,0 1 0 0 0,0-1 0 0 0,0 0-1 0 0,0 0 1 0 0,0 1 0 0 0,0-1 0 0 0,0 0-1 0 0,0 0 1 0 0,-1 0 0 0 0,1 1 0 0 0,0-1-1 0 0,0 0 1 0 0,0 0 0 0 0,0 0 0 0 0,0 1-1 0 0,-1-1 1 0 0,1 0 0 0 0,-6 13-10225 0 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1.7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341 572 8 0 0,'-44'-23'16'0'0,"36"20"597"0"0,1 0 1 0 0,-1-1 0 0 0,1 0-1 0 0,0-1 1 0 0,0 1 0 0 0,-11-11 0 0 0,14 12-612 0 0,0 1 0 0 0,-1-1 0 0 0,1 1 1 0 0,-1 0-1 0 0,0 0 0 0 0,0 1 1 0 0,0-1-1 0 0,1 1 0 0 0,-1 0 1 0 0,-1 1-1 0 0,1-1 0 0 0,0 1 0 0 0,-9 0 1 0 0,-20-3 262 0 0,29 2 210 0 0,0 1-1 0 0,0 0 1 0 0,-1 0 0 0 0,1 0-1 0 0,0 1 1 0 0,-10 2 0 0 0,11-2-253 0 0,-1 0 0 0 0,0 0 1 0 0,1-1-1 0 0,-1 0 0 0 0,0 1 0 0 0,1-1 1 0 0,-1-1-1 0 0,0 1 0 0 0,1-1 1 0 0,-6-1-1 0 0,9 2-86 0 0,0 0 0 0 0,0 0 0 0 0,0 0 1 0 0,0 0-1 0 0,0-1 0 0 0,0 1 0 0 0,0 0 0 0 0,0-1 0 0 0,0 1 1 0 0,0 0-1 0 0,0-1 0 0 0,1 1 0 0 0,-1-1 0 0 0,0 0 1 0 0,0 1-1 0 0,0-1 0 0 0,0 0 0 0 0,1 1 0 0 0,-1-1 0 0 0,0 0 1 0 0,1 0-1 0 0,-1 0 0 0 0,1 0 0 0 0,-1 1 0 0 0,1-1 0 0 0,-1 0 1 0 0,1 0-1 0 0,0 0 0 0 0,-1-1 0 0 0,2 0-12 0 0,0 1 0 0 0,-1 0 0 0 0,1-1 0 0 0,0 1-1 0 0,0 0 1 0 0,0 0 0 0 0,0 0 0 0 0,1 0 0 0 0,-1 0 0 0 0,0 0 0 0 0,0 0-1 0 0,0 0 1 0 0,1 1 0 0 0,-1-1 0 0 0,1 0 0 0 0,1 0 0 0 0,10-5 233 0 0,1 2 0 0 0,0-1 1 0 0,14-2-1 0 0,77-6 458 0 0,193 0 0 0 0,-19 4-398 0 0,-200 2-306 0 0,491-28 325 0 0,-75 1-9 0 0,-3-42-334 0 0,293-27 486 0 0,-74 33-164 0 0,-588 51-373 0 0,2 6 0 0 0,187 3 0 0 0,-150 17 76 0 0,1-7 0 0 0,182-24 0 0 0,-297 17 47 0 0,65 0 1 0 0,-92 8-39 0 0,-1 0 0 0 0,1 2-1 0 0,0 0 1 0 0,-1 1 0 0 0,34 12 0 0 0,-44-13-61 0 0,0 0 0 0 0,0 0-1 0 0,0-1 1 0 0,1 0 0 0 0,-1-1 0 0 0,0 0 0 0 0,1-1-1 0 0,-1 0 1 0 0,1-1 0 0 0,-1 0 0 0 0,16-3 0 0 0,-4 3 730 0 0,-8-2-840 0 0,-14 3 45 0 0,0 0 1 0 0,0 0-1 0 0,0-1 1 0 0,1 1-1 0 0,-1 0 1 0 0,0 0-1 0 0,0 0 1 0 0,0 0-1 0 0,0 0 1 0 0,0 0-1 0 0,0 0 1 0 0,1 0 0 0 0,-1 0-1 0 0,0 0 1 0 0,0 0-1 0 0,0-1 1 0 0,0 1-1 0 0,0 0 1 0 0,0 0-1 0 0,0 0 1 0 0,0 0-1 0 0,1 0 1 0 0,-1-1-1 0 0,0 1 1 0 0,0 0-1 0 0,0 0 1 0 0,0 0 0 0 0,0 0-1 0 0,0 0 1 0 0,0-1-1 0 0,0 1 1 0 0,0 0-1 0 0,0 0 1 0 0,0 0-1 0 0,0 0 1 0 0,0 0-1 0 0,0-1 1 0 0,0 1-1 0 0,0 0 1 0 0,0 0-1 0 0,0 0 1 0 0,0 0 0 0 0,-1-1-1 0 0,1 1 1 0 0,0 0-1 0 0,0 0 1 0 0,0 0-1 0 0,0 0 1 0 0,0 0-1 0 0,0 0 1 0 0,0 0-1 0 0,0-1 1 0 0,-1 1-1 0 0,4 6-6 0 0,-1 1-1 0 0,1-1 1 0 0,-2 0-1 0 0,1 1 0 0 0,-1-1 1 0 0,0 1-1 0 0,0-1 0 0 0,-1 1 1 0 0,1 0-1 0 0,-2 7 0 0 0,2 10-4 0 0,8 76-118 0 0,43 187 0 0 0,-38-220 111 0 0,11 129-1 0 0,-14 73-39 0 0,-7-113 40 0 0,2 72-66 0 0,-46 438-1 0 0,-38 375-424 0 0,47-479 241 0 0,23-289 205 0 0,34 320 1 0 0,0-64 32 0 0,14 709-119 0 0,22-664-22 0 0,1 51-108 0 0,-52 308 129 0 0,-11-914 111 0 0,-1 18-210 0 0,-1 0 0 0 0,-1 0 0 0 0,-13 54 0 0 0,16-89 116 0 0,-1-1-1 0 0,1 1 0 0 0,0-1 1 0 0,-1 1-1 0 0,1 0 1 0 0,-1-1-1 0 0,0 0 0 0 0,0 1 1 0 0,1-1-1 0 0,-1 1 0 0 0,0-1 1 0 0,0 0-1 0 0,0 0 0 0 0,-1 1 1 0 0,1-1-1 0 0,-2 2 0 0 0,2-3-46 0 0,0 0-1 0 0,0 0 1 0 0,1 0-1 0 0,-1 0 1 0 0,0 0-1 0 0,0 0 1 0 0,1 0-1 0 0,-1 0 0 0 0,0 0 1 0 0,0 0-1 0 0,1 0 1 0 0,-1 0-1 0 0,0-1 1 0 0,1 1-1 0 0,-1 0 1 0 0,0 0-1 0 0,0-1 0 0 0,1 1 1 0 0,-1 0-1 0 0,1-1 1 0 0,-1 1-1 0 0,0-1 1 0 0,1 1-1 0 0,-2-2 0 0 0,-3-3-1042 0 0,0-1 0 0 0,1-1 0 0 0,-1 1 0 0 0,1 0 0 0 0,-5-12 0 0 0,-16-35-4304 0 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3.6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69 9 3961 0 0,'-10'-9'2964'0'0,"14"16"-1453"0"0,18 16-1012 0 0,18-5-545 0 0,-33-16-45 0 0,-1 0 0 0 0,0 1 0 0 0,1 0-1 0 0,-1 0 1 0 0,7 5 0 0 0,-11-7 89 0 0,0 1-1 0 0,-1 0 1 0 0,1 0 0 0 0,0 0-1 0 0,-1 0 1 0 0,1 0 0 0 0,-1 0-1 0 0,0 0 1 0 0,1 0 0 0 0,-1 0-1 0 0,0 1 1 0 0,0-1 0 0 0,-1 0-1 0 0,1 1 1 0 0,0-1 0 0 0,-1 1-1 0 0,0-1 1 0 0,1 5 0 0 0,-1 55 975 0 0,-10 90 1 0 0,-1-2 446 0 0,15-2-361 0 0,27 189 1 0 0,-15-202-792 0 0,-6 17 606 0 0,-13 194-1 0 0,-3-208-59 0 0,25 272 1 0 0,31-99-669 0 0,9 74-64 0 0,-46-270 285 0 0,-4 160 1 0 0,-19-21 260 0 0,-2 186-45 0 0,16-232-467 0 0,0 225-29 0 0,-34 0-22 0 0,-41-10 275 0 0,-8 59 62 0 0,-3 422-270 0 0,-3-229 863 0 0,80-643-960 0 0,1-1-1 0 0,1 54 1 0 0,3-76-30 0 0,1-1 1 0 0,0 1-1 0 0,0 0 1 0 0,0-1-1 0 0,1 1 1 0 0,1-1-1 0 0,-1 0 1 0 0,1 1-1 0 0,1-1 0 0 0,0-1 1 0 0,0 1-1 0 0,0 0 1 0 0,1-1-1 0 0,10 12 1 0 0,-10-14-10 0 0,1-1 1 0 0,-1 0 0 0 0,1 0 0 0 0,0 0 0 0 0,0-1-1 0 0,1 0 1 0 0,-1-1 0 0 0,1 1 0 0 0,8 1-1 0 0,72 14-50 0 0,-33-9 37 0 0,226 59-36 0 0,435 88-117 0 0,356-15 173 0 0,-119-68-74 0 0,-731-59 70 0 0,328 0 46 0 0,16 2-94 0 0,-440-12 159 0 0,-1-5 0 0 0,1-5 1 0 0,130-25-1 0 0,-224 26-17 0 0,0 2-1 0 0,1 1 1 0 0,-1 1 0 0 0,1 1-1 0 0,0 2 1 0 0,-1 2 0 0 0,0 1 0 0 0,0 1-1 0 0,35 11 1 0 0,-40-8-45 0 0,1-2 0 0 0,-1-1 0 0 0,1-1 0 0 0,1-1 0 0 0,-1-1 0 0 0,0-2 0 0 0,1-1 0 0 0,-1-1 0 0 0,1-1 0 0 0,-1-1 0 0 0,0-2 0 0 0,0 0 0 0 0,31-12 0 0 0,-61 19-159 0 0,0 0 1 0 0,1 0-1 0 0,0 0 1 0 0,-1 1-1 0 0,1-1 0 0 0,0 1 1 0 0,0-1-1 0 0,0 1 1 0 0,-1 3-1 0 0,-14 20-4565 0 0,9-12-1046 0 0,1-2-1898 0 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5.3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461 10 880 0 0,'0'-1'87'0'0,"-1"0"0"0"0,0 1-1 0 0,0-1 1 0 0,1 0 0 0 0,-1 1-1 0 0,0-1 1 0 0,0 1 0 0 0,0-1 0 0 0,0 1-1 0 0,0-1 1 0 0,0 1 0 0 0,0 0 0 0 0,0-1-1 0 0,0 1 1 0 0,0 0 0 0 0,0 0-1 0 0,0 0 1 0 0,0 0 0 0 0,-1 0 0 0 0,1 0-1 0 0,0 0 1 0 0,0 0 0 0 0,0 0-1 0 0,0 1 1 0 0,0-1 0 0 0,0 0 0 0 0,0 1-1 0 0,0-1 1 0 0,0 1 0 0 0,-1 0-1 0 0,-17 4 1945 0 0,6-12 2219 0 0,7 3-1605 0 0,8 20-1893 0 0,25 160-180 0 0,8 277 1 0 0,-39-419 596 0 0,-3-33-65 0 0,-5-18-791 0 0,-1-7-114 0 0,-30-43 0 0 0,35 58-146 0 0,1 0 0 0 0,-2 1 1 0 0,1 0-1 0 0,-1 0 0 0 0,0 1 0 0 0,-1 0 1 0 0,-13-7-1 0 0,-6-3 102 0 0,-63-32 109 0 0,82 44-246 0 0,0 1-1 0 0,0 1 1 0 0,0 0-1 0 0,0 0 1 0 0,0 0-1 0 0,-1 2 0 0 0,-13-2 1 0 0,22 3-18 0 0,0 1 0 0 0,0-1-1 0 0,0 1 1 0 0,0-1 0 0 0,1 1 0 0 0,-1 0 0 0 0,0 0 0 0 0,1-1 0 0 0,-1 1-1 0 0,0 0 1 0 0,1 1 0 0 0,-1-1 0 0 0,1 0 0 0 0,0 0 0 0 0,-1 1 0 0 0,1-1-1 0 0,0 1 1 0 0,0-1 0 0 0,0 1 0 0 0,0-1 0 0 0,0 1 0 0 0,0 0 0 0 0,0-1-1 0 0,1 1 1 0 0,-1 0 0 0 0,1 0 0 0 0,-1 2 0 0 0,-11 57-58 0 0,12-54 60 0 0,-11 67 14 0 0,-6 60 61 0 0,16-120-80 0 0,1 0 0 0 0,1 0-1 0 0,0 0 1 0 0,1 0 0 0 0,0 0-1 0 0,1-1 1 0 0,6 19 0 0 0,-6-26-25 0 0,0-1 1 0 0,1 1-1 0 0,0-1 1 0 0,0 1 0 0 0,0-1-1 0 0,0 0 1 0 0,1-1 0 0 0,-1 1-1 0 0,1-1 1 0 0,1 0-1 0 0,-1 0 1 0 0,0 0 0 0 0,1-1-1 0 0,0 0 1 0 0,0 0 0 0 0,0 0-1 0 0,0-1 1 0 0,0 0-1 0 0,1 0 1 0 0,-1 0 0 0 0,0-1-1 0 0,1 0 1 0 0,12 0 0 0 0,0 0-669 0 0,-1-1 0 0 0,1 0 1 0 0,-1-1-1 0 0,0-1 1 0 0,0-1-1 0 0,0-1 1 0 0,26-8-1 0 0,-32 7-220 0 0,0 0-1 0 0,-1-1 1 0 0,1-1-1 0 0,-1 0 1 0 0,0 0-1 0 0,-1-1 1 0 0,0 0-1 0 0,11-12 1 0 0,7-4-1893 0 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5.7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143 413 3217 0 0,'-1'-2'281'0'0,"-1"0"0"0"0,1-1 0 0 0,0 1 1 0 0,0-1-1 0 0,0 1 0 0 0,0-1 0 0 0,0 1 0 0 0,1-1 1 0 0,-1 1-1 0 0,1-1 0 0 0,-1 1 0 0 0,1-1 1 0 0,0 0-1 0 0,0 1 0 0 0,0-1 0 0 0,1 0 1 0 0,-1 1-1 0 0,1-1 0 0 0,0-4 0 0 0,20-59-35 0 0,-12 43 217 0 0,-2-1-289 0 0,20-68 311 0 0,-25 82-308 0 0,-1 1 1 0 0,1 0-1 0 0,-1 0 0 0 0,-1-1 1 0 0,0 1-1 0 0,0 0 0 0 0,-3-16 1 0 0,2 21-44 0 0,0 1 0 0 0,-1-1 0 0 0,1 1 1 0 0,-1 0-1 0 0,0-1 0 0 0,1 1 0 0 0,-2 0 1 0 0,1 0-1 0 0,0 0 0 0 0,-1 0 0 0 0,1 0 0 0 0,-1 1 1 0 0,0-1-1 0 0,0 1 0 0 0,0 0 0 0 0,0 0 0 0 0,0 0 1 0 0,0 0-1 0 0,-7-2 0 0 0,8 3-74 0 0,0 0 0 0 0,-1 0 0 0 0,1 1 1 0 0,0-1-1 0 0,0 1 0 0 0,0 0 0 0 0,0 0 0 0 0,-1-1 0 0 0,1 1 0 0 0,0 1 1 0 0,0-1-1 0 0,0 0 0 0 0,0 1 0 0 0,-1-1 0 0 0,1 1 0 0 0,0-1 0 0 0,0 1 1 0 0,0 0-1 0 0,0 0 0 0 0,0 0 0 0 0,0 0 0 0 0,0 0 0 0 0,1 0 0 0 0,-1 1 1 0 0,0-1-1 0 0,1 1 0 0 0,-1-1 0 0 0,1 1 0 0 0,-1 0 0 0 0,1-1 0 0 0,0 1 1 0 0,0 0-1 0 0,-2 4 0 0 0,-11 29 126 0 0,2 0 0 0 0,1 1 0 0 0,2 0-1 0 0,-8 66 1 0 0,8-42-99 0 0,5-41-53 0 0,1-1 0 0 0,1 1-1 0 0,1-1 1 0 0,1 1 0 0 0,4 35 0 0 0,-4-50-119 0 0,1 0 0 0 0,-1 0 0 0 0,1 0 1 0 0,1 0-1 0 0,-1 0 0 0 0,0 0 0 0 0,1 0 1 0 0,0-1-1 0 0,0 1 0 0 0,0-1 0 0 0,0 1 1 0 0,1-1-1 0 0,-1 0 0 0 0,1 0 0 0 0,0 0 1 0 0,0 0-1 0 0,0 0 0 0 0,0-1 0 0 0,0 0 0 0 0,1 1 1 0 0,-1-1-1 0 0,1 0 0 0 0,-1 0 0 0 0,1-1 1 0 0,0 1-1 0 0,0-1 0 0 0,0 0 0 0 0,0 0 1 0 0,0 0-1 0 0,0-1 0 0 0,0 1 0 0 0,0-1 1 0 0,6 0-1 0 0,2-1-663 0 0,0-1 0 0 0,0 0 0 0 0,0-1 1 0 0,-1 0-1 0 0,1-1 0 0 0,-1 0 0 0 0,0 0 0 0 0,0-2 0 0 0,0 1 1 0 0,-1-1-1 0 0,0-1 0 0 0,0 0 0 0 0,-1 0 0 0 0,0-1 0 0 0,9-9 1 0 0,4-6-1406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1.7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341 572 8 0 0,'-44'-23'16'0'0,"36"20"597"0"0,1 0 1 0 0,-1-1 0 0 0,1 0-1 0 0,0-1 1 0 0,0 1 0 0 0,-11-11 0 0 0,14 12-612 0 0,0 1 0 0 0,-1-1 0 0 0,1 1 1 0 0,-1 0-1 0 0,0 0 0 0 0,0 1 1 0 0,0-1-1 0 0,1 1 0 0 0,-1 0 1 0 0,-1 1-1 0 0,1-1 0 0 0,0 1 0 0 0,-9 0 1 0 0,-20-3 262 0 0,29 2 210 0 0,0 1-1 0 0,0 0 1 0 0,-1 0 0 0 0,1 0-1 0 0,0 1 1 0 0,-10 2 0 0 0,11-2-253 0 0,-1 0 0 0 0,0 0 1 0 0,1-1-1 0 0,-1 0 0 0 0,0 1 0 0 0,1-1 1 0 0,-1-1-1 0 0,0 1 0 0 0,1-1 1 0 0,-6-1-1 0 0,9 2-86 0 0,0 0 0 0 0,0 0 0 0 0,0 0 1 0 0,0 0-1 0 0,0-1 0 0 0,0 1 0 0 0,0 0 0 0 0,0-1 0 0 0,0 1 1 0 0,0 0-1 0 0,0-1 0 0 0,1 1 0 0 0,-1-1 0 0 0,0 0 1 0 0,0 1-1 0 0,0-1 0 0 0,0 0 0 0 0,1 1 0 0 0,-1-1 0 0 0,0 0 1 0 0,1 0-1 0 0,-1 0 0 0 0,1 0 0 0 0,-1 1 0 0 0,1-1 0 0 0,-1 0 1 0 0,1 0-1 0 0,0 0 0 0 0,-1-1 0 0 0,2 0-12 0 0,0 1 0 0 0,-1 0 0 0 0,1-1 0 0 0,0 1-1 0 0,0 0 1 0 0,0 0 0 0 0,0 0 0 0 0,1 0 0 0 0,-1 0 0 0 0,0 0 0 0 0,0 0-1 0 0,0 0 1 0 0,1 1 0 0 0,-1-1 0 0 0,1 0 0 0 0,1 0 0 0 0,10-5 233 0 0,1 2 0 0 0,0-1 1 0 0,14-2-1 0 0,77-6 458 0 0,193 0 0 0 0,-19 4-398 0 0,-200 2-306 0 0,491-28 325 0 0,-75 1-9 0 0,-3-42-334 0 0,293-27 486 0 0,-74 33-164 0 0,-588 51-373 0 0,2 6 0 0 0,187 3 0 0 0,-150 17 76 0 0,1-7 0 0 0,182-24 0 0 0,-297 17 47 0 0,65 0 1 0 0,-92 8-39 0 0,-1 0 0 0 0,1 2-1 0 0,0 0 1 0 0,-1 1 0 0 0,34 12 0 0 0,-44-13-61 0 0,0 0 0 0 0,0 0-1 0 0,0-1 1 0 0,1 0 0 0 0,-1-1 0 0 0,0 0 0 0 0,1-1-1 0 0,-1 0 1 0 0,1-1 0 0 0,-1 0 0 0 0,16-3 0 0 0,-4 3 730 0 0,-8-2-840 0 0,-14 3 45 0 0,0 0 1 0 0,0 0-1 0 0,0-1 1 0 0,1 1-1 0 0,-1 0 1 0 0,0 0-1 0 0,0 0 1 0 0,0 0-1 0 0,0 0 1 0 0,0 0-1 0 0,0 0 1 0 0,1 0 0 0 0,-1 0-1 0 0,0 0 1 0 0,0 0-1 0 0,0-1 1 0 0,0 1-1 0 0,0 0 1 0 0,0 0-1 0 0,0 0 1 0 0,0 0-1 0 0,1 0 1 0 0,-1-1-1 0 0,0 1 1 0 0,0 0-1 0 0,0 0 1 0 0,0 0 0 0 0,0 0-1 0 0,0 0 1 0 0,0-1-1 0 0,0 1 1 0 0,0 0-1 0 0,0 0 1 0 0,0 0-1 0 0,0 0 1 0 0,0 0-1 0 0,0-1 1 0 0,0 1-1 0 0,0 0 1 0 0,0 0-1 0 0,0 0 1 0 0,0 0 0 0 0,-1-1-1 0 0,1 1 1 0 0,0 0-1 0 0,0 0 1 0 0,0 0-1 0 0,0 0 1 0 0,0 0-1 0 0,0 0 1 0 0,0 0-1 0 0,0-1 1 0 0,-1 1-1 0 0,4 6-6 0 0,-1 1-1 0 0,1-1 1 0 0,-2 0-1 0 0,1 1 0 0 0,-1-1 1 0 0,0 1-1 0 0,0-1 0 0 0,-1 1 1 0 0,1 0-1 0 0,-2 7 0 0 0,2 10-4 0 0,8 76-118 0 0,43 187 0 0 0,-38-220 111 0 0,11 129-1 0 0,-14 73-39 0 0,-7-113 40 0 0,2 72-66 0 0,-46 438-1 0 0,-38 375-424 0 0,47-479 241 0 0,23-289 205 0 0,34 320 1 0 0,0-64 32 0 0,14 709-119 0 0,22-664-22 0 0,1 51-108 0 0,-52 308 129 0 0,-11-914 111 0 0,-1 18-210 0 0,-1 0 0 0 0,-1 0 0 0 0,-13 54 0 0 0,16-89 116 0 0,-1-1-1 0 0,1 1 0 0 0,0-1 1 0 0,-1 1-1 0 0,1 0 1 0 0,-1-1-1 0 0,0 0 0 0 0,0 1 1 0 0,1-1-1 0 0,-1 1 0 0 0,0-1 1 0 0,0 0-1 0 0,0 0 0 0 0,-1 1 1 0 0,1-1-1 0 0,-2 2 0 0 0,2-3-46 0 0,0 0-1 0 0,0 0 1 0 0,1 0-1 0 0,-1 0 1 0 0,0 0-1 0 0,0 0 1 0 0,1 0-1 0 0,-1 0 0 0 0,0 0 1 0 0,0 0-1 0 0,1 0 1 0 0,-1 0-1 0 0,0-1 1 0 0,1 1-1 0 0,-1 0 1 0 0,0 0-1 0 0,0-1 0 0 0,1 1 1 0 0,-1 0-1 0 0,1-1 1 0 0,-1 1-1 0 0,0-1 1 0 0,1 1-1 0 0,-2-2 0 0 0,-3-3-1042 0 0,0-1 0 0 0,1-1 0 0 0,-1 1 0 0 0,1 0 0 0 0,-5-12 0 0 0,-16-35-4304 0 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6.5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179 290 1992 0 0,'-5'0'562'0'0,"0"0"-1"0"0,0 1 0 0 0,0 0 0 0 0,0 0 0 0 0,0 0 0 0 0,0 1 0 0 0,0-1 0 0 0,1 1 0 0 0,-1 0 0 0 0,0 1 0 0 0,1-1 0 0 0,-7 5 1 0 0,4-1-10 0 0,0 0 0 0 0,0 0 0 0 0,1 1 0 0 0,0-1 0 0 0,0 2 0 0 0,-8 11 1 0 0,6-4-258 0 0,0 0-1 0 0,1 0 1 0 0,0 0 0 0 0,1 1 0 0 0,1 0 0 0 0,1 0 0 0 0,-4 21 0 0 0,6-18-272 0 0,1 0-1 0 0,1 0 0 0 0,0 0 1 0 0,2-1-1 0 0,0 1 1 0 0,1 0-1 0 0,7 24 0 0 0,-7-32-14 0 0,1 0-1 0 0,0 0 1 0 0,0 0-1 0 0,1 0 1 0 0,1-1-1 0 0,0 0 1 0 0,0 0-1 0 0,1-1 1 0 0,0 1-1 0 0,0-1 0 0 0,1-1 1 0 0,18 16-1 0 0,-24-22-69 0 0,1 0-1 0 0,-1 0 1 0 0,1-1 0 0 0,0 1-1 0 0,-1 0 1 0 0,1-1-1 0 0,0 0 1 0 0,0 1-1 0 0,0-1 1 0 0,0-1-1 0 0,0 1 1 0 0,0 0-1 0 0,1-1 1 0 0,-1 1-1 0 0,0-1 1 0 0,0 0-1 0 0,0 0 1 0 0,0 0 0 0 0,1-1-1 0 0,-1 1 1 0 0,0-1-1 0 0,0 1 1 0 0,0-1-1 0 0,0 0 1 0 0,0 0-1 0 0,0-1 1 0 0,0 1-1 0 0,0-1 1 0 0,-1 1-1 0 0,1-1 1 0 0,0 0-1 0 0,-1 0 1 0 0,0 0 0 0 0,1 0-1 0 0,-1 0 1 0 0,0-1-1 0 0,0 1 1 0 0,0-1-1 0 0,0 1 1 0 0,2-6-1 0 0,7-12-713 0 0,0 0 0 0 0,-2 0 0 0 0,0-1 0 0 0,9-37 0 0 0,-10 31 277 0 0,-2 9-347 0 0,1-3-1010 0 0,0-1 0 0 0,21-38 0 0 0,-12 40 263 0 0</inkml:trace>
  <inkml:trace contextRef="#ctx0" brushRef="#br0" timeOffset="1">517 493 2032 0 0,'-15'38'5886'0'0,"6"31"-2342"0"0,6-38-2615 0 0,1-12-715 0 0,-7 63 743 0 0,9-77-1177 0 0,0 1-1 0 0,0 0 0 0 0,0 0 1 0 0,1-1-1 0 0,0 1 1 0 0,0-1-1 0 0,0 1 1 0 0,1 0-1 0 0,0-1 1 0 0,0 0-1 0 0,3 7 1 0 0,-5-12 108 0 0,0 0 0 0 0,1 1 0 0 0,-1-1 0 0 0,0 0 0 0 0,1 1 0 0 0,-1-1 1 0 0,0 0-1 0 0,1 1 0 0 0,-1-1 0 0 0,0 0 0 0 0,1 0 0 0 0,-1 1 0 0 0,1-1 1 0 0,-1 0-1 0 0,1 0 0 0 0,-1 0 0 0 0,0 0 0 0 0,1 1 0 0 0,-1-1 0 0 0,1 0 0 0 0,-1 0 1 0 0,1 0-1 0 0,-1 0 0 0 0,1 0 0 0 0,-1 0 0 0 0,1 0 0 0 0,-1 0 0 0 0,1 0 1 0 0,-1-1-1 0 0,0 1 0 0 0,1 0 0 0 0,-1 0 0 0 0,1 0 0 0 0,-1 0 0 0 0,1-1 0 0 0,-1 1 1 0 0,0 0-1 0 0,1 0 0 0 0,-1-1 0 0 0,0 1 0 0 0,1 0 0 0 0,-1-1 0 0 0,0 1 1 0 0,1 0-1 0 0,-1-1 0 0 0,0 1 0 0 0,1-1 0 0 0,-1 1 0 0 0,0 0 0 0 0,0-1 0 0 0,0 1 1 0 0,0-1-1 0 0,1 1 0 0 0,-1-1 0 0 0,0 1 0 0 0,0-1 0 0 0,0 0 0 0 0,13-34-2270 0 0,-11 30 1877 0 0,10-26-875 0 0</inkml:trace>
  <inkml:trace contextRef="#ctx0" brushRef="#br0" timeOffset="2">555 8 1344 0 0,'-7'-4'1913'0'0,"-6"1"-761"0"0,1 4 32 0 0,1 7-288 0 0,2 4-368 0 0,2 6-303 0 0,3 4-321 0 0,4 1-377 0 0,5 0-487 0 0,1 1-544 0 0,1-3-296 0 0,7-1-185 0 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6.9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262 569 2160 0 0,'-13'-2'928'0'0,"1"1"-1"0"0,-1 1 0 0 0,1-1 1 0 0,-1 2-1 0 0,1 0 0 0 0,-1 0 1 0 0,-13 4-1 0 0,20-3-681 0 0,1-1-1 0 0,-1 1 1 0 0,0 1-1 0 0,1-1 1 0 0,0 1 0 0 0,-1 0-1 0 0,1 0 1 0 0,0 0 0 0 0,0 1-1 0 0,1 0 1 0 0,-1 0 0 0 0,1 0-1 0 0,0 0 1 0 0,0 1 0 0 0,0 0-1 0 0,-4 8 1 0 0,-5 9-21 0 0,1 1 0 0 0,-9 28 0 0 0,18-42-212 0 0,0 0 0 0 0,1 0 1 0 0,-1 0-1 0 0,2 1 0 0 0,-1-1 0 0 0,2 0 0 0 0,-1 1 0 0 0,1-1 1 0 0,2 12-1 0 0,-2-19-15 0 0,0 0 0 0 0,0 0 0 0 0,1-1 0 0 0,-1 1 0 0 0,1 0 0 0 0,-1 0 1 0 0,1-1-1 0 0,0 1 0 0 0,0 0 0 0 0,0-1 0 0 0,0 1 0 0 0,0-1 0 0 0,0 1 0 0 0,0-1 0 0 0,0 0 0 0 0,1 1 1 0 0,-1-1-1 0 0,0 0 0 0 0,1 0 0 0 0,-1 0 0 0 0,1 0 0 0 0,-1 0 0 0 0,1 0 0 0 0,0 0 0 0 0,2 0 0 0 0,0 0-8 0 0,0 0 0 0 0,0-1 0 0 0,0 0-1 0 0,1 1 1 0 0,-1-2 0 0 0,0 1 0 0 0,0 0-1 0 0,0-1 1 0 0,1 0 0 0 0,6-2 0 0 0,4-2-102 0 0,-1-1 1 0 0,0 0 0 0 0,0-1 0 0 0,0-1 0 0 0,13-10-1 0 0,-15 8-3 0 0,0-1 0 0 0,-1-1-1 0 0,0 0 1 0 0,-1 0 0 0 0,-1-1-1 0 0,0 0 1 0 0,-1-1 0 0 0,0 0-1 0 0,-1 0 1 0 0,0-1 0 0 0,-1 1-1 0 0,-1-1 1 0 0,-1-1 0 0 0,4-16-1 0 0,1-17 166 0 0,-2 0 0 0 0,-2-1 1 0 0,-2-60-1 0 0,-4 79 348 0 0,-1 0 0 0 0,-1 0 1 0 0,-15-59-1 0 0,13 72 120 0 0,0 0 0 0 0,-2 0-1 0 0,0 1 1 0 0,-1 0-1 0 0,-1 0 1 0 0,0 1 0 0 0,-20-26-1 0 0,24 41 243 0 0,3 11-498 0 0,3 13-150 0 0,14 46-142 0 0,3 0 0 0 0,44 106 1 0 0,17 66-506 0 0,-71-206-1033 0 0,5 55 1 0 0,-10-5-8843 0 0,-2-70 6852 0 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7.3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70 346 3361 0 0,'1'1'193'0'0,"0"0"1"0"0,0-1-1 0 0,-1 1 1 0 0,1 0-1 0 0,0 0 1 0 0,0-1-1 0 0,0 1 0 0 0,0 0 1 0 0,0-1-1 0 0,0 1 1 0 0,0-1-1 0 0,0 0 1 0 0,0 1-1 0 0,0-1 1 0 0,0 0-1 0 0,0 1 1 0 0,0-1-1 0 0,0 0 1 0 0,1 0-1 0 0,-1 0 0 0 0,0 0 1 0 0,0 0-1 0 0,0 0 1 0 0,0 0-1 0 0,0-1 1 0 0,0 1-1 0 0,0 0 1 0 0,1 0-1 0 0,0-1 1 0 0,1-1-28 0 0,-1 0 0 0 0,1 0 0 0 0,-1 0 1 0 0,0 0-1 0 0,0 0 0 0 0,0-1 0 0 0,0 1 0 0 0,0-1 1 0 0,0 1-1 0 0,2-5 0 0 0,3-7-56 0 0,0-1 1 0 0,-1 1-1 0 0,4-19 0 0 0,-3 12 240 0 0,-2-1-1 0 0,0 1 0 0 0,-2-1 1 0 0,2-39-1 0 0,-5 57-214 0 0,1 0 0 0 0,-2 0 0 0 0,1 0 0 0 0,0 0-1 0 0,-1 0 1 0 0,1 0 0 0 0,-1 0 0 0 0,0 0 0 0 0,-1 0 0 0 0,1 1 0 0 0,-1-1-1 0 0,1 0 1 0 0,-1 1 0 0 0,0-1 0 0 0,-1 1 0 0 0,1 0 0 0 0,0 0 0 0 0,-1 0-1 0 0,0 0 1 0 0,0 0 0 0 0,0 0 0 0 0,0 1 0 0 0,0-1 0 0 0,0 1 0 0 0,-1 0-1 0 0,1 0 1 0 0,-1 0 0 0 0,1 1 0 0 0,-1-1 0 0 0,0 1 0 0 0,0 0 0 0 0,0 0-1 0 0,1 0 1 0 0,-7-1 0 0 0,7 2-87 0 0,0 0-1 0 0,0 0 1 0 0,1-1-1 0 0,-1 2 1 0 0,0-1-1 0 0,0 0 1 0 0,0 1-1 0 0,0-1 1 0 0,0 1-1 0 0,0 0 1 0 0,1 0-1 0 0,-1 0 1 0 0,0 0-1 0 0,1 0 1 0 0,-1 0-1 0 0,1 1 1 0 0,-1 0-1 0 0,1-1 1 0 0,0 1-1 0 0,-1 0 1 0 0,-1 3-1 0 0,0 0-17 0 0,0 0 0 0 0,1 0 0 0 0,0 0 0 0 0,0 1 0 0 0,1-1 0 0 0,-1 1 0 0 0,1 0 0 0 0,0 0 0 0 0,-2 10 0 0 0,1 7-23 0 0,0 0 0 0 0,2 0-1 0 0,0 0 1 0 0,3 29 0 0 0,0-36 14 0 0,-1-1-1 0 0,2 0 1 0 0,0 0-1 0 0,1 0 1 0 0,0-1-1 0 0,1 1 1 0 0,1-1-1 0 0,0 0 1 0 0,12 19 0 0 0,-13-26-4 0 0,0 0 0 0 0,1 0 0 0 0,0 0 1 0 0,0-1-1 0 0,0 0 0 0 0,1 0 0 0 0,0 0 1 0 0,0-1-1 0 0,0 0 0 0 0,1-1 0 0 0,0 1 1 0 0,-1-1-1 0 0,2-1 0 0 0,-1 0 0 0 0,0 0 1 0 0,1 0-1 0 0,13 1 0 0 0,-13-2-47 0 0,1-1 0 0 0,0 0 0 0 0,0-1 0 0 0,0 0 0 0 0,-1 0 0 0 0,1-1 0 0 0,0 0 0 0 0,0-1 0 0 0,-1 0 1 0 0,1-1-1 0 0,-1 0 0 0 0,0 0 0 0 0,0-1 0 0 0,16-8 0 0 0,-20 8-320 0 0,0 0 0 0 0,0 0-1 0 0,-1 0 1 0 0,1 0 0 0 0,-1-1 0 0 0,0 1 0 0 0,0-1 0 0 0,-1 0 0 0 0,1 0 0 0 0,3-8 0 0 0,-4 7-600 0 0,-1-1-1 0 0,1 0 1 0 0,-1 0-1 0 0,-1 0 1 0 0,1-1 0 0 0,-1 1-1 0 0,0 0 1 0 0,-1-1-1 0 0,0-12 1 0 0,-2-13-3370 0 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8.3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52 113 1264 0 0,'-2'-31'1636'0'0,"-3"-20"1733"0"0,-7 25 3733 0 0,11 26-6994 0 0,1 0 0 0 0,-1-1 0 0 0,1 1 0 0 0,0-1 0 0 0,-1 1 0 0 0,1 0 0 0 0,-1-1-1 0 0,0 1 1 0 0,1 0 0 0 0,-1 0 0 0 0,1-1 0 0 0,-1 1 0 0 0,1 0 0 0 0,-1 0 0 0 0,0 0 0 0 0,1 0 0 0 0,-1 0 0 0 0,1 0 0 0 0,-1 0 0 0 0,0 0 0 0 0,1 0 0 0 0,-1 0 0 0 0,1 0 0 0 0,-1 0 0 0 0,0 0 0 0 0,1 0 0 0 0,-1 1-1 0 0,1-1 1 0 0,-1 0 0 0 0,1 0 0 0 0,-1 1 0 0 0,1-1 0 0 0,-1 0 0 0 0,1 1 0 0 0,-1-1 0 0 0,1 1 0 0 0,-1-1 0 0 0,1 0 0 0 0,0 1 0 0 0,-1-1 0 0 0,1 1 0 0 0,0-1 0 0 0,-1 1 0 0 0,1-1 0 0 0,0 1 0 0 0,-1 0 0 0 0,1 0-1 0 0,-1 1-98 0 0,0 1 0 0 0,-1-1 0 0 0,2 0-1 0 0,-1 1 1 0 0,0-1 0 0 0,0 1-1 0 0,1-1 1 0 0,-1 1 0 0 0,1-1-1 0 0,0 5 1 0 0,5 17-28 0 0,2-1 0 0 0,0 0 0 0 0,1 0-1 0 0,2-1 1 0 0,19 35 0 0 0,9 20-6 0 0,-22-39 26 0 0,-1 0-1 0 0,-2 1 1 0 0,-1 1-1 0 0,-3 0 1 0 0,-1 1-1 0 0,-1-1 1 0 0,-3 1-1 0 0,-1 1 1 0 0,-2-1 0 0 0,-2 0-1 0 0,-7 46 1 0 0,-2-36-82 0 0,5-33-370 0 0,2 0 0 0 0,0 0 0 0 0,1 0 0 0 0,1 0 1 0 0,2 37-1 0 0,2-44-2636 0 0,0-10 656 0 0,4-19-835 0 0,1-33 537 0 0,2-92-21 0 0,-4 86 1532 0 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8.6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418 36 960 0 0,'2'-3'323'0'0,"-1"0"0"0"0,1 1 1 0 0,0-1-1 0 0,0 0 0 0 0,0 1 0 0 0,0-1 0 0 0,0 1 0 0 0,0 0 0 0 0,1-1 0 0 0,-1 1 0 0 0,1 0 1 0 0,-1 1-1 0 0,5-3 0 0 0,-6 5-117 0 0,0 0 1 0 0,0 0-1 0 0,-1 0 0 0 0,1 0 1 0 0,0 1-1 0 0,-1-1 0 0 0,1 0 1 0 0,-1 0-1 0 0,1 1 0 0 0,-1-1 1 0 0,0 0-1 0 0,1 1 0 0 0,-1-1 1 0 0,0 1-1 0 0,0-1 0 0 0,0 0 1 0 0,0 1-1 0 0,0-1 0 0 0,0 1 1 0 0,-1-1-1 0 0,1 0 0 0 0,-1 2 1 0 0,-5 33 1123 0 0,0-12-964 0 0,-1-1 0 0 0,-1 0 0 0 0,-1 0 0 0 0,-1 0 1 0 0,-1-1-1 0 0,-1-1 0 0 0,-1 0 0 0 0,-1-1 0 0 0,-1 0 0 0 0,0-1 0 0 0,-2 0 1 0 0,0-2-1 0 0,-1 0 0 0 0,0-1 0 0 0,-1 0 0 0 0,-1-2 0 0 0,-1-1 0 0 0,0 0 1 0 0,-24 10-1 0 0,12-10-224 0 0,24-10-102 0 0,-1 0-1 0 0,1 1 1 0 0,0 0-1 0 0,0 0 1 0 0,0 1-1 0 0,0 0 1 0 0,1 1-1 0 0,0 0 1 0 0,-11 11-1 0 0,18-17-39 0 0,1 1-1 0 0,-1 0 0 0 0,1 0 1 0 0,-1 0-1 0 0,1 0 1 0 0,0 0-1 0 0,0 0 0 0 0,-1 0 1 0 0,1 0-1 0 0,0 0 1 0 0,0 0-1 0 0,0 0 0 0 0,0 0 1 0 0,0 0-1 0 0,0 0 0 0 0,1 0 1 0 0,-1 0-1 0 0,0 0 1 0 0,0 0-1 0 0,1 0 0 0 0,-1 0 1 0 0,0 0-1 0 0,1 0 1 0 0,-1-1-1 0 0,1 1 0 0 0,-1 0 1 0 0,1 0-1 0 0,0 0 1 0 0,-1-1-1 0 0,1 1 0 0 0,0 0 1 0 0,0-1-1 0 0,-1 1 1 0 0,1 0-1 0 0,0-1 0 0 0,0 1 1 0 0,0-1-1 0 0,0 1 1 0 0,0-1-1 0 0,1 1 0 0 0,45 18-38 0 0,-39-16 32 0 0,437 194-154 0 0,-352-152 125 0 0,-59-23-475 0 0,-13-3-3726 0 0,-34-37-6769 0 0,6 8 8160 0 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9.3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 85 640 0 0,'-4'-4'729'0'0,"1"1"-1"0"0,-1-1 1 0 0,0 1-1 0 0,0 0 1 0 0,-1 0-1 0 0,1 1 1 0 0,-6-3-1 0 0,9 4-542 0 0,0 0 0 0 0,0 0 0 0 0,0 1-1 0 0,0-1 1 0 0,-1 0 0 0 0,1 1-1 0 0,0-1 1 0 0,0 1 0 0 0,0-1 0 0 0,-1 1-1 0 0,1 0 1 0 0,0 0 0 0 0,-1-1 0 0 0,1 1-1 0 0,0 0 1 0 0,0 0 0 0 0,-1 0-1 0 0,1 0 1 0 0,0 0 0 0 0,-1 1 0 0 0,1-1-1 0 0,0 0 1 0 0,0 1 0 0 0,-1-1 0 0 0,1 1-1 0 0,0-1 1 0 0,0 1 0 0 0,0-1-1 0 0,-1 1 1 0 0,1 0 0 0 0,0 0 0 0 0,-1 1-1 0 0,2 2-133 0 0,0 1 0 0 0,0 0 0 0 0,0-1 0 0 0,0 1 0 0 0,1 0 0 0 0,0-1 0 0 0,0 1 0 0 0,0-1 0 0 0,1 1 0 0 0,-1-1 0 0 0,1 0 0 0 0,0 0 0 0 0,0 1 0 0 0,4 4 0 0 0,0 3-21 0 0,11 24-61 0 0,1-1-1 0 0,25 36 1 0 0,-35-60 5 0 0,0 0 0 0 0,1 0 0 0 0,0-1-1 0 0,0 0 1 0 0,1-1 0 0 0,0 0 0 0 0,1 0 0 0 0,0-1 0 0 0,22 12-1 0 0,-30-18 24 0 0,0-1-1 0 0,0 1 0 0 0,0-1 0 0 0,1 1 0 0 0,-1-1 1 0 0,0 0-1 0 0,1-1 0 0 0,-1 1 0 0 0,1 0 0 0 0,-1-1 1 0 0,1 0-1 0 0,-1 0 0 0 0,1 0 0 0 0,-1 0 0 0 0,1 0 1 0 0,-1-1-1 0 0,1 0 0 0 0,-1 0 0 0 0,1 0 0 0 0,-1 0 0 0 0,0 0 1 0 0,0 0-1 0 0,1-1 0 0 0,-1 0 0 0 0,0 0 0 0 0,0 0 1 0 0,-1 0-1 0 0,1 0 0 0 0,0 0 0 0 0,-1-1 0 0 0,1 1 1 0 0,-1-1-1 0 0,0 0 0 0 0,0 0 0 0 0,0 1 0 0 0,0-2 1 0 0,0 1-1 0 0,-1 0 0 0 0,1 0 0 0 0,-1 0 0 0 0,2-7 0 0 0,1-4 143 0 0,0-1 0 0 0,0 0 0 0 0,-2 0 0 0 0,0 0 0 0 0,0 0 0 0 0,-1 0 0 0 0,-1 0 0 0 0,-3-24 0 0 0,1 30-9 0 0,0 0-1 0 0,0-1 0 0 0,-1 1 1 0 0,0 0-1 0 0,-1 0 1 0 0,0 0-1 0 0,0 1 1 0 0,-1-1-1 0 0,0 1 1 0 0,0 0-1 0 0,-1 1 1 0 0,0-1-1 0 0,0 1 1 0 0,-1 0-1 0 0,0 1 1 0 0,0-1-1 0 0,-1 1 1 0 0,0 1-1 0 0,0-1 1 0 0,0 2-1 0 0,0-1 1 0 0,-1 1-1 0 0,0 0 1 0 0,-13-3-1 0 0,19 6-209 0 0,1 0 0 0 0,-1 0 1 0 0,0 1-1 0 0,0 0 0 0 0,0-1 0 0 0,0 1 0 0 0,0 0 0 0 0,1 0 1 0 0,-1 1-1 0 0,0-1 0 0 0,0 1 0 0 0,0-1 0 0 0,0 1 0 0 0,1 0 1 0 0,-1 0-1 0 0,0 0 0 0 0,1 0 0 0 0,-1 1 0 0 0,0-1 0 0 0,1 1 1 0 0,0-1-1 0 0,-1 1 0 0 0,1 0 0 0 0,0 0 0 0 0,0 0 0 0 0,0 0 1 0 0,0 0-1 0 0,0 1 0 0 0,1-1 0 0 0,-1 1 0 0 0,1-1 0 0 0,0 1 1 0 0,-1-1-1 0 0,1 1 0 0 0,0 0 0 0 0,0-1 0 0 0,1 1 0 0 0,-1 0 1 0 0,1 0-1 0 0,-1 3 0 0 0,0 1-656 0 0,0 0 0 0 0,0 0 0 0 0,1 0 0 0 0,-1 0-1 0 0,2 0 1 0 0,-1 1 0 0 0,1-1 0 0 0,0 0 0 0 0,1 0 0 0 0,-1 0 0 0 0,1-1 0 0 0,1 1 0 0 0,-1 0-1 0 0,1-1 1 0 0,6 11 0 0 0,5-3-1324 0 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9.8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 43 2048 0 0,'-1'0'125'0'0,"0"1"-1"0"0,-1-1 1 0 0,1 1 0 0 0,0-1-1 0 0,0 1 1 0 0,0 0-1 0 0,0-1 1 0 0,0 1-1 0 0,0 0 1 0 0,0 0-1 0 0,0 0 1 0 0,1 0-1 0 0,-1 0 1 0 0,0 0-1 0 0,0 0 1 0 0,1 0-1 0 0,-1 0 1 0 0,1 0-1 0 0,-1 0 1 0 0,1 1-1 0 0,-1-1 1 0 0,1 0-1 0 0,0 0 1 0 0,-1 1-1 0 0,1-1 1 0 0,0 0-1 0 0,0 0 1 0 0,0 1-1 0 0,0-1 1 0 0,0 0 0 0 0,0 0-1 0 0,1 2 1 0 0,9 45 510 0 0,-7-39-455 0 0,12 47 121 0 0,78 339 1331 0 0,-44 19-635 0 0,-49-413-977 0 0,0 0-1 0 0,0 0 0 0 0,0 0 0 0 0,1-1 0 0 0,-1 1 0 0 0,0 0 0 0 0,0 0 0 0 0,0 0 0 0 0,0 0 0 0 0,0 0 0 0 0,0-1 0 0 0,-1 1 0 0 0,1 0 0 0 0,0 0 1 0 0,0 0-1 0 0,0 0 0 0 0,-1-1 0 0 0,1 1 0 0 0,-1 0 0 0 0,1 0 0 0 0,0-1 0 0 0,-1 1 0 0 0,0 1 0 0 0,-11-14 292 0 0,-11-30-145 0 0,-3-26-173 0 0,3-1-1 0 0,3-1 1 0 0,3-1 0 0 0,3 0-1 0 0,3-1 1 0 0,-2-123-1 0 0,13 165 20 0 0,2 0-1 0 0,0 0 0 0 0,13-53 1 0 0,-11 70-3 0 0,-1 0 0 0 0,2 1 0 0 0,0 0 0 0 0,0 0 1 0 0,1 0-1 0 0,0 0 0 0 0,1 1 0 0 0,1 0 1 0 0,-1 0-1 0 0,2 1 0 0 0,10-10 0 0 0,-17 17 19 0 0,0 1-1 0 0,0 0 0 0 0,0 0 1 0 0,1 0-1 0 0,-1 0 0 0 0,1 0 1 0 0,-1 0-1 0 0,1 1 1 0 0,0-1-1 0 0,0 1 0 0 0,0-1 1 0 0,0 1-1 0 0,0 0 0 0 0,0 1 1 0 0,0-1-1 0 0,0 0 0 0 0,0 1 1 0 0,0 0-1 0 0,0-1 0 0 0,0 1 1 0 0,0 0-1 0 0,0 1 0 0 0,0-1 1 0 0,1 1-1 0 0,-1-1 0 0 0,0 1 1 0 0,0 0-1 0 0,0 0 1 0 0,-1 0-1 0 0,1 0 0 0 0,0 1 1 0 0,0-1-1 0 0,3 3 0 0 0,-2 0 138 0 0,0 0-1 0 0,0 0 1 0 0,-1 1 0 0 0,0-1-1 0 0,0 1 1 0 0,0 0 0 0 0,0 0-1 0 0,0 0 1 0 0,-1 0-1 0 0,0 0 1 0 0,0 0 0 0 0,-1 1-1 0 0,1-1 1 0 0,-1 0-1 0 0,0 1 1 0 0,-1 0 0 0 0,1 9-1 0 0,-2 0 89 0 0,0 0-1 0 0,-1 0 0 0 0,0 0 1 0 0,-1-1-1 0 0,-1 1 0 0 0,0-1 1 0 0,-10 23-1 0 0,-4-2-289 0 0,-35 56 0 0 0,36-57-2283 0 0,16-33 2076 0 0,0 0 0 0 0,1 0 0 0 0,-1 0 0 0 0,1-1 0 0 0,-1 1 0 0 0,1 0 0 0 0,0 0 0 0 0,-1 0 0 0 0,1 0 0 0 0,0 0 0 0 0,0 0 0 0 0,0 0 0 0 0,0 0 0 0 0,0 0 0 0 0,0 0 0 0 0,0 0 0 0 0,0 0 0 0 0,0 0 0 0 0,0 0 0 0 0,0 0 0 0 0,1 0 0 0 0,-1 0 0 0 0,0 0 0 0 0,1 0 0 0 0,-1 0 0 0 0,0 0 0 0 0,1 0 0 0 0,0 0 0 0 0,-1-1 0 0 0,1 1 0 0 0,-1 0 0 0 0,2 1 0 0 0,11-8-3637 0 0,-1 0 1850 0 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0.2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 49 1240 0 0,'-18'-10'3759'0'0,"16"10"-3452"0"0,1-1 0 0 0,-1 1 0 0 0,0-1-1 0 0,0 0 1 0 0,0 0 0 0 0,1 1 0 0 0,-1-1 0 0 0,1-1 0 0 0,-1 1 0 0 0,1 0 0 0 0,-1 0 0 0 0,1 0 0 0 0,-1-1 0 0 0,1 1 0 0 0,0-1 0 0 0,0 1 0 0 0,0-1 0 0 0,0 0 0 0 0,0 1 0 0 0,0-1 0 0 0,0 0 0 0 0,1 0 0 0 0,-1 1 0 0 0,0-1 0 0 0,1 0 0 0 0,-1-4 0 0 0,19 54 1561 0 0,-4-14-1654 0 0,20 94 105 0 0,-6 2 1 0 0,16 171-1 0 0,-43-292-443 0 0,3 46-326 0 0,-9-22-2694 0 0,-2-30-1615 0 0,-3-12 1944 0 0,-9-20 131 0 0,15 23 1753 0 0,-3-3 172 0 0,2 0 114 0 0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0.5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 56 832 0 0,'-14'0'1994'0'0,"-18"-2"7715"0"0,34-3-6055 0 0,21-6-3145 0 0,2 2-257 0 0,1 2 0 0 0,0 0-1 0 0,0 2 1 0 0,0 1 0 0 0,1 0 0 0 0,-1 3-1 0 0,44 1 1 0 0,-46 2-814 0 0,1 0-1 0 0,-1 2 1 0 0,1 1-1 0 0,40 14 0 0 0,-39-8-1569 0 0,-13-3-530 0 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3.9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10 114 408 0 0,'-3'-9'992'0'0,"1"0"0"0"0,0 0 0 0 0,1-1 0 0 0,0 1 0 0 0,1 0 0 0 0,0-12 1 0 0,0 16 89 0 0,8 58 2414 0 0,21 32-3267 0 0,-14-44 44 0 0,14 46-133 0 0,27 75 5 0 0,-45-135-103 0 0,1-1-1 0 0,1-1 1 0 0,31 44-1 0 0,-42-66-35 0 0,0-1 1 0 0,-1 1-1 0 0,1-1 1 0 0,0 0-1 0 0,1 0 1 0 0,-1 0-1 0 0,0 0 0 0 0,0 0 1 0 0,1 0-1 0 0,-1-1 1 0 0,1 1-1 0 0,0-1 0 0 0,-1 0 1 0 0,1 0-1 0 0,5 2 1 0 0,-6-3 10 0 0,0 0 0 0 0,0 0 0 0 0,1 0 0 0 0,-1 0 0 0 0,0 0 1 0 0,0-1-1 0 0,0 1 0 0 0,0-1 0 0 0,0 1 0 0 0,0-1 0 0 0,0 0 1 0 0,-1 0-1 0 0,1 0 0 0 0,0 0 0 0 0,0 0 0 0 0,0 0 0 0 0,2-2 1 0 0,1-3 37 0 0,0 1 1 0 0,0-1 0 0 0,-1 0 0 0 0,1 0 0 0 0,-1 0 0 0 0,-1-1-1 0 0,1 1 1 0 0,-1-1 0 0 0,0 0 0 0 0,-1 0 0 0 0,2-8 0 0 0,9-34 221 0 0,-2 0 0 0 0,-3-1 0 0 0,-1 0 1 0 0,-3 0-1 0 0,-2-1 0 0 0,-2 1 0 0 0,-3 0 1 0 0,-9-55-1 0 0,6 67 183 0 0,17 64-131 0 0,34 156-240 0 0,-24-92-1914 0 0,33 92-1 0 0,-31-126-2042 0 0,-2-21-1855 0 0,-11-24 2642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3.6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69 9 3961 0 0,'-10'-9'2964'0'0,"14"16"-1453"0"0,18 16-1012 0 0,18-5-545 0 0,-33-16-45 0 0,-1 0 0 0 0,0 1 0 0 0,1 0-1 0 0,-1 0 1 0 0,7 5 0 0 0,-11-7 89 0 0,0 1-1 0 0,-1 0 1 0 0,1 0 0 0 0,0 0-1 0 0,-1 0 1 0 0,1 0 0 0 0,-1 0-1 0 0,0 0 1 0 0,1 0 0 0 0,-1 0-1 0 0,0 1 1 0 0,0-1 0 0 0,-1 0-1 0 0,1 1 1 0 0,0-1 0 0 0,-1 1-1 0 0,0-1 1 0 0,1 5 0 0 0,-1 55 975 0 0,-10 90 1 0 0,-1-2 446 0 0,15-2-361 0 0,27 189 1 0 0,-15-202-792 0 0,-6 17 606 0 0,-13 194-1 0 0,-3-208-59 0 0,25 272 1 0 0,31-99-669 0 0,9 74-64 0 0,-46-270 285 0 0,-4 160 1 0 0,-19-21 260 0 0,-2 186-45 0 0,16-232-467 0 0,0 225-29 0 0,-34 0-22 0 0,-41-10 275 0 0,-8 59 62 0 0,-3 422-270 0 0,-3-229 863 0 0,80-643-960 0 0,1-1-1 0 0,1 54 1 0 0,3-76-30 0 0,1-1 1 0 0,0 1-1 0 0,0 0 1 0 0,0-1-1 0 0,1 1 1 0 0,1-1-1 0 0,-1 0 1 0 0,1 1-1 0 0,1-1 0 0 0,0-1 1 0 0,0 1-1 0 0,0 0 1 0 0,1-1-1 0 0,10 12 1 0 0,-10-14-10 0 0,1-1 1 0 0,-1 0 0 0 0,1 0 0 0 0,0 0 0 0 0,0-1-1 0 0,1 0 1 0 0,-1-1 0 0 0,1 1 0 0 0,8 1-1 0 0,72 14-50 0 0,-33-9 37 0 0,226 59-36 0 0,435 88-117 0 0,356-15 173 0 0,-119-68-74 0 0,-731-59 70 0 0,328 0 46 0 0,16 2-94 0 0,-440-12 159 0 0,-1-5 0 0 0,1-5 1 0 0,130-25-1 0 0,-224 26-17 0 0,0 2-1 0 0,1 1 1 0 0,-1 1 0 0 0,1 1-1 0 0,0 2 1 0 0,-1 2 0 0 0,0 1 0 0 0,0 1-1 0 0,35 11 1 0 0,-40-8-45 0 0,1-2 0 0 0,-1-1 0 0 0,1-1 0 0 0,1-1 0 0 0,-1-1 0 0 0,0-2 0 0 0,1-1 0 0 0,-1-1 0 0 0,1-1 0 0 0,-1-1 0 0 0,0-2 0 0 0,0 0 0 0 0,31-12 0 0 0,-61 19-159 0 0,0 0 1 0 0,1 0-1 0 0,0 0 1 0 0,-1 1-1 0 0,1-1 0 0 0,0 1 1 0 0,0-1-1 0 0,0 1 1 0 0,-1 3-1 0 0,-14 20-4565 0 0,9-12-1046 0 0,1-2-1898 0 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4.3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289 0 2529 0 0,'-4'1'416'0'0,"0"0"0"0"0,0 0 0 0 0,0 0 0 0 0,0 0 0 0 0,0 0 0 0 0,0 1 0 0 0,0 0 0 0 0,0 0 0 0 0,1 0 0 0 0,-1 0 0 0 0,1 1 0 0 0,0-1 0 0 0,-1 1 1 0 0,1 0-1 0 0,0 0 0 0 0,-3 5 0 0 0,-45 61 879 0 0,41-53-843 0 0,-6 9-139 0 0,0 2 0 0 0,-14 33 0 0 0,25-49-266 0 0,1 1 0 0 0,0 0 0 0 0,0 0 0 0 0,1 0 1 0 0,1 0-1 0 0,0 1 0 0 0,0-1 0 0 0,1 16 0 0 0,1-27-48 0 0,1 0-1 0 0,-1 1 1 0 0,0-1-1 0 0,0 1 1 0 0,1-1 0 0 0,-1 0-1 0 0,0 0 1 0 0,1 1-1 0 0,0-1 1 0 0,-1 0 0 0 0,1 0-1 0 0,0 1 1 0 0,-1-1-1 0 0,1 0 1 0 0,0 0-1 0 0,0 0 1 0 0,0 0 0 0 0,0 0-1 0 0,0 0 1 0 0,0 0-1 0 0,0-1 1 0 0,2 2 0 0 0,0 0-6 0 0,1-1 1 0 0,-1 0-1 0 0,0 0 1 0 0,1 0 0 0 0,-1 0-1 0 0,1 0 1 0 0,0-1 0 0 0,5 1-1 0 0,7-2-14 0 0,0 0-1 0 0,32-6 0 0 0,-42 6 28 0 0,62-18-70 0 0,-54 14 13 0 0,1 0 0 0 0,-1 1 0 0 0,1 1 0 0 0,-1 0 0 0 0,1 1-1 0 0,16 1 1 0 0,-30 0 60 0 0,1 1-1 0 0,-1 1 1 0 0,1-1 0 0 0,0 0-1 0 0,-1 0 1 0 0,1 1-1 0 0,-1-1 1 0 0,1 1-1 0 0,-1-1 1 0 0,1 1-1 0 0,-1 0 1 0 0,1-1 0 0 0,-1 1-1 0 0,1 0 1 0 0,-1 0-1 0 0,0 0 1 0 0,0 0-1 0 0,1 0 1 0 0,-1 0 0 0 0,0 0-1 0 0,0 1 1 0 0,0-1-1 0 0,1 3 1 0 0,-1-1 81 0 0,0-1 0 0 0,0 1 0 0 0,0 0 1 0 0,-1 0-1 0 0,1 0 0 0 0,-1 0 0 0 0,0 0 0 0 0,0 0 1 0 0,0 0-1 0 0,0 0 0 0 0,-2 6 0 0 0,-1 4 438 0 0,-1 0-1 0 0,0 0 0 0 0,-1-1 1 0 0,-10 20-1 0 0,-1-3 6 0 0,-2-2 0 0 0,-1 1-1 0 0,-2-2 1 0 0,0-1 0 0 0,-39 36 0 0 0,-2-7-512 0 0,-72 48 0 0 0,127-97-314 0 0,5-2 6 0 0,-1-1 0 0 0,0 0 0 0 0,0 1 1 0 0,0-1-1 0 0,0 0 0 0 0,-1 0 0 0 0,1 0 0 0 0,-1-1 1 0 0,1 1-1 0 0,-1-1 0 0 0,1 0 0 0 0,-6 1 0 0 0,21-27-5697 0 0,62-90-1200 0 0,-44 77 5485 0 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4.7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25 275 2497 0 0,'1'6'329'0'0,"-1"-1"1"0"0,1 1 0 0 0,1-1 0 0 0,-1 0-1 0 0,1 0 1 0 0,0 1 0 0 0,0-1 0 0 0,0 0 0 0 0,1-1-1 0 0,0 1 1 0 0,0 0 0 0 0,5 5 0 0 0,-7-9-250 0 0,0 0 1 0 0,0 0 0 0 0,0 0-1 0 0,0 0 1 0 0,0-1 0 0 0,1 1-1 0 0,-1 0 1 0 0,0-1-1 0 0,1 1 1 0 0,-1-1 0 0 0,1 1-1 0 0,-1-1 1 0 0,0 1 0 0 0,1-1-1 0 0,-1 0 1 0 0,1 0-1 0 0,-1 0 1 0 0,1 0 0 0 0,1 0-1 0 0,0-1-27 0 0,0 1 0 0 0,-1-1 0 0 0,1 0-1 0 0,0-1 1 0 0,-1 1 0 0 0,1 0 0 0 0,-1-1 0 0 0,1 1-1 0 0,-1-1 1 0 0,0 0 0 0 0,0 0 0 0 0,0 0 0 0 0,3-3-1 0 0,5-8 36 0 0,-1 0 0 0 0,-1 0 0 0 0,0-1 0 0 0,-1 0 0 0 0,0 0 0 0 0,-1-1 0 0 0,-1 0 0 0 0,0 0 0 0 0,-1 0 0 0 0,-1 0 0 0 0,0-1 1 0 0,1-24-1 0 0,-5 33 82 0 0,0 1 1 0 0,0 1-1 0 0,-1-1 1 0 0,1 0 0 0 0,-1 0-1 0 0,0 0 1 0 0,-1 1-1 0 0,1-1 1 0 0,-1 1 0 0 0,-1 0-1 0 0,1 0 1 0 0,-1 0-1 0 0,1 0 1 0 0,-6-4 0 0 0,7 6-71 0 0,-1 0 0 0 0,1 0 0 0 0,-1 1 0 0 0,0-1 0 0 0,0 1 0 0 0,-1-1 0 0 0,1 1 0 0 0,0 0 0 0 0,-1 0 0 0 0,1 0 1 0 0,-1 1-1 0 0,1-1 0 0 0,-1 1 0 0 0,0 0 0 0 0,0 0 0 0 0,0 0 0 0 0,1 1 0 0 0,-1-1 0 0 0,0 1 0 0 0,0 0 0 0 0,0 0 0 0 0,-5 1 1 0 0,7 0-29 0 0,-1 0 0 0 0,1 1 1 0 0,0-1-1 0 0,0 0 0 0 0,0 1 1 0 0,0-1-1 0 0,1 1 1 0 0,-1 0-1 0 0,0 0 0 0 0,1 0 1 0 0,-1-1-1 0 0,1 1 1 0 0,0 1-1 0 0,-1-1 0 0 0,1 0 1 0 0,0 0-1 0 0,0 0 0 0 0,-1 5 1 0 0,-12 50 699 0 0,11-44-630 0 0,-5 28-34 0 0,1 0 0 0 0,2 0 0 0 0,2 1-1 0 0,2-1 1 0 0,1 1 0 0 0,3-1-1 0 0,1 1 1 0 0,10 40 0 0 0,-13-77-104 0 0,0 0-1 0 0,1 0 1 0 0,0 0-1 0 0,0-1 1 0 0,0 1-1 0 0,0-1 1 0 0,1 1 0 0 0,-1-1-1 0 0,1 0 1 0 0,0 0-1 0 0,1 0 1 0 0,-1 0 0 0 0,1-1-1 0 0,-1 1 1 0 0,6 2-1 0 0,-7-4-34 0 0,0-1-1 0 0,1-1 1 0 0,-1 1-1 0 0,0 0 1 0 0,0 0-1 0 0,1-1 1 0 0,-1 1-1 0 0,1-1 1 0 0,-1 0-1 0 0,0 0 1 0 0,1 0-1 0 0,-1 0 1 0 0,1 0-1 0 0,-1-1 1 0 0,0 1-1 0 0,1-1 1 0 0,-1 1-1 0 0,0-1 1 0 0,1 0-1 0 0,-1 0 1 0 0,0 0-1 0 0,0 0 1 0 0,0 0-1 0 0,0 0 1 0 0,0-1-1 0 0,0 1 1 0 0,0-1-1 0 0,0 1 1 0 0,-1-1-1 0 0,1 0 1 0 0,0 0-1 0 0,-1 0 1 0 0,2-3-1 0 0,6-7-785 0 0,-1-1-1 0 0,0 0 1 0 0,0-1-1 0 0,-2 1 1 0 0,10-30 0 0 0,17-31-5314 0 0,-13 51 2149 0 0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5.3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67 94 1472 0 0,'-57'4'6807'0'0,"48"-3"-2818"0"0,38-4-2514 0 0,51-9-365 0 0,108-30 1 0 0,-7 1-2941 0 0,-169 41-621 0 0,-12 4-1043 0 0,-15 11-2331 0 0,8-10 5515 0 0,-4 7-1384 0 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6.3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 16 1728 0 0,'-12'-15'4002'0'0,"13"29"614"0"0,3 17-3488 0 0,-4-30-1117 0 0,9 270 2803 0 0,9 138-2701 0 0,-17-398-336 0 0,0 1-594 0 0,-1 1 0 0 0,0-1 0 0 0,0 0 1 0 0,-4 17-1 0 0,5-40-3512 0 0,-5-11 2254 0 0,-1-3 836 0 0,8 0-575 0 0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6.6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 9 3161 0 0,'0'-1'115'0'0,"-1"0"0"0"0,1 1 0 0 0,-1-1 0 0 0,0 1 0 0 0,1-1 0 0 0,-1 1 0 0 0,0-1 0 0 0,1 1-1 0 0,-1-1 1 0 0,0 1 0 0 0,1-1 0 0 0,-1 1 0 0 0,0 0 0 0 0,0 0 0 0 0,0-1 0 0 0,1 1 0 0 0,-1 0 0 0 0,0 0 0 0 0,0 0 0 0 0,0 0 0 0 0,0 0 0 0 0,1 0 0 0 0,-1 0 0 0 0,0 0 0 0 0,0 0 0 0 0,0 0 0 0 0,0 1 0 0 0,1-1 0 0 0,-1 0 0 0 0,0 0 0 0 0,0 1 0 0 0,1-1 0 0 0,-1 1 0 0 0,0-1 0 0 0,1 1 0 0 0,-1-1 0 0 0,0 1 0 0 0,1-1 0 0 0,-1 1 0 0 0,0-1 0 0 0,1 1 0 0 0,-1 0 0 0 0,1-1 0 0 0,-1 1 0 0 0,1 0 0 0 0,0 0 0 0 0,-1-1 0 0 0,1 1 0 0 0,0 0 0 0 0,-1 0 0 0 0,1-1 0 0 0,0 1 0 0 0,0 0 0 0 0,0 0-1 0 0,0 0 1 0 0,0 0 0 0 0,0-1 0 0 0,0 1 0 0 0,0 0 0 0 0,0 0 0 0 0,0 0 0 0 0,0 0 0 0 0,1 0 0 0 0,7 69 266 0 0,-6-58-41 0 0,18 150 958 0 0,-3 314 0 0 0,-17-460-1164 0 0,-1 0-1 0 0,0-1 0 0 0,-2 0 0 0 0,0 1 0 0 0,0-1 1 0 0,-1 0-1 0 0,-1-1 0 0 0,-12 25 0 0 0,17-39-134 0 0,-1 1 0 0 0,1-1-1 0 0,0 0 1 0 0,-1 1 0 0 0,1-1 0 0 0,0 1-1 0 0,0-1 1 0 0,-1 1 0 0 0,1-1 0 0 0,0 1-1 0 0,0-1 1 0 0,-1 1 0 0 0,1-1 0 0 0,0 1-1 0 0,0-1 1 0 0,0 1 0 0 0,0-1 0 0 0,0 1-1 0 0,0-1 1 0 0,0 1 0 0 0,0-1 0 0 0,0 1-1 0 0,0-1 1 0 0,0 1 0 0 0,0-1 0 0 0,0 1-1 0 0,1-1 1 0 0,-1 1 0 0 0,0-1 0 0 0,0 1-1 0 0,1-1 1 0 0,-1 1 0 0 0,0-1 0 0 0,0 1-1 0 0,1-1 1 0 0,-1 0 0 0 0,0 1 0 0 0,1-1-1 0 0,-1 1 1 0 0,1-1 0 0 0,-1 0 0 0 0,1 1-1 0 0,-1-1 1 0 0,0 0 0 0 0,1 0 0 0 0,-1 1-1 0 0,1-1 1 0 0,-1 0 0 0 0,1 0 0 0 0,0 0-1 0 0,1 0-5 0 0,-1 0-1 0 0,0 0 0 0 0,1 0 1 0 0,-1 0-1 0 0,0-1 0 0 0,1 1 0 0 0,-1 0 1 0 0,0-1-1 0 0,0 1 0 0 0,1-1 1 0 0,-1 0-1 0 0,0 1 0 0 0,0-1 0 0 0,0 0 1 0 0,0 0-1 0 0,0 0 0 0 0,0 0 1 0 0,0 1-1 0 0,0-1 0 0 0,0 0 1 0 0,1-2-1 0 0,9-18-31 0 0,0-1 0 0 0,-1 0 0 0 0,7-24 0 0 0,-7 19 6 0 0,22-45 0 0 0,-15 39 12 0 0,27-43 48 0 0,-41 71-33 0 0,1 0 0 0 0,0 0 0 0 0,0 1 0 0 0,0 0 0 0 0,0-1 0 0 0,1 1 0 0 0,0 1 1 0 0,0-1-1 0 0,0 1 0 0 0,0-1 0 0 0,8-2 0 0 0,-10 5 5 0 0,0 0-1 0 0,-1 1 1 0 0,1 0 0 0 0,0-1-1 0 0,0 1 1 0 0,-1 0 0 0 0,1 0-1 0 0,0 0 1 0 0,0 1-1 0 0,0-1 1 0 0,-1 1 0 0 0,1-1-1 0 0,0 1 1 0 0,-1 0 0 0 0,1 0-1 0 0,0 0 1 0 0,-1 1 0 0 0,1-1-1 0 0,-1 1 1 0 0,0-1-1 0 0,0 1 1 0 0,1 0 0 0 0,-1-1-1 0 0,0 1 1 0 0,0 0 0 0 0,-1 1-1 0 0,1-1 1 0 0,0 0 0 0 0,-1 0-1 0 0,1 1 1 0 0,1 3-1 0 0,6 9 62 0 0,-1 1 0 0 0,-1 0 0 0 0,9 28-1 0 0,-14-37-21 0 0,15 46 199 0 0,-12-33-169 0 0,1-1 0 0 0,0 0 0 0 0,1 0 0 0 0,2-1 0 0 0,0 0 0 0 0,15 24 0 0 0,-23-40-66 0 0,0-1 0 0 0,1 1 0 0 0,-1-1 0 0 0,0 1 0 0 0,0-1 0 0 0,1 1 0 0 0,-1-1 0 0 0,1 0 0 0 0,-1 0 0 0 0,1 0 0 0 0,0 0 0 0 0,-1 0 0 0 0,1 0 1 0 0,0 0-1 0 0,0 0 0 0 0,-1 0 0 0 0,1-1 0 0 0,0 1 0 0 0,0-1 0 0 0,0 0 0 0 0,0 1 0 0 0,3-1 0 0 0,-3-1-1 0 0,0 1 0 0 0,0-1 0 0 0,0 0 0 0 0,0 0 0 0 0,0 0 0 0 0,-1 0-1 0 0,1 0 1 0 0,0-1 0 0 0,0 1 0 0 0,-1 0 0 0 0,1-1 0 0 0,0 1 0 0 0,-1-1 0 0 0,0 0 0 0 0,1 0 0 0 0,1-3 0 0 0,5-9-15 0 0,-1-1 0 0 0,0-1 0 0 0,-1 1 0 0 0,5-19 1 0 0,-8 22-13 0 0,-1 8 18 0 0,11-39-173 0 0,11-52 0 0 0,-22 84 177 0 0,0 0-1 0 0,-1-1 1 0 0,0 1-1 0 0,-1-1 1 0 0,0 1-1 0 0,0-1 1 0 0,-2 1-1 0 0,1 0 1 0 0,-1 0-1 0 0,-5-15 1 0 0,7 25 15 0 0,-1 0-1 0 0,1 1 1 0 0,0-1-1 0 0,0 1 1 0 0,0-1 0 0 0,0 0-1 0 0,-1 1 1 0 0,1-1 0 0 0,0 1-1 0 0,-1-1 1 0 0,1 1 0 0 0,0-1-1 0 0,-1 1 1 0 0,1-1 0 0 0,0 1-1 0 0,-1-1 1 0 0,1 1 0 0 0,-1-1-1 0 0,1 1 1 0 0,-1 0-1 0 0,1-1 1 0 0,-1 1 0 0 0,0 0-1 0 0,1 0 1 0 0,-1-1 0 0 0,1 1-1 0 0,-1 0 1 0 0,1 0 0 0 0,-1 0-1 0 0,0 0 1 0 0,1 0 0 0 0,-1 0-1 0 0,0 0 1 0 0,1 0 0 0 0,-2 0-1 0 0,-16 18 559 0 0,-11 38 530 0 0,28-52-1026 0 0,-8 16 70 0 0,2 1-1 0 0,0 0 1 0 0,2 0 0 0 0,0 1-1 0 0,2 0 1 0 0,0 0-1 0 0,1 0 1 0 0,2 41 0 0 0,1-53-165 0 0,0 0 0 0 0,0 0 0 0 0,1 0 0 0 0,0-1 0 0 0,1 1 0 0 0,0 0 0 0 0,0-1 0 0 0,1 0 0 0 0,0 0 1 0 0,1 0-1 0 0,0 0 0 0 0,1-1 0 0 0,-1 0 0 0 0,2 0 0 0 0,-1 0 0 0 0,1-1 0 0 0,0 0 0 0 0,0 0 1 0 0,1 0-1 0 0,0-1 0 0 0,15 8 0 0 0,-20-12-180 0 0,0 0 1 0 0,0-1-1 0 0,0 1 0 0 0,0-1 0 0 0,0 0 1 0 0,1 0-1 0 0,-1 0 0 0 0,0 0 1 0 0,1-1-1 0 0,-1 1 0 0 0,1-1 1 0 0,-1 0-1 0 0,0 0 0 0 0,1 0 1 0 0,-1-1-1 0 0,1 1 0 0 0,-1-1 1 0 0,0 0-1 0 0,1 0 0 0 0,-1 0 1 0 0,0 0-1 0 0,0 0 0 0 0,0-1 1 0 0,6-3-1 0 0,-4 1-467 0 0,-1 0 0 0 0,1-1 0 0 0,-1 1 0 0 0,0-1 0 0 0,0 0 0 0 0,-1-1 0 0 0,1 1 0 0 0,-1 0 0 0 0,0-1 0 0 0,-1 0 0 0 0,1 0 0 0 0,2-9 0 0 0,7-21-2544 0 0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04.5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189 61 832 0 0,'-4'-5'691'0'0,"-1"-1"1"0"0,0 1-1 0 0,0 1 0 0 0,-1-1 0 0 0,1 1 1 0 0,-1 0-1 0 0,0 0 0 0 0,0 1 0 0 0,0-1 1 0 0,0 1-1 0 0,-13-4 0 0 0,14 6-315 0 0,1-1 1 0 0,-1 1-1 0 0,0 0 0 0 0,0 1 1 0 0,0-1-1 0 0,0 1 0 0 0,0 0 1 0 0,0 0-1 0 0,0 0 0 0 0,0 1 1 0 0,0-1-1 0 0,0 1 0 0 0,0 1 0 0 0,0-1 1 0 0,1 1-1 0 0,-1-1 0 0 0,-6 5 1 0 0,9-5-337 0 0,1 1 1 0 0,0-1-1 0 0,-1 1 0 0 0,1-1 1 0 0,0 1-1 0 0,0 0 0 0 0,0 0 1 0 0,0-1-1 0 0,0 1 1 0 0,0 0-1 0 0,1 0 0 0 0,-1 0 1 0 0,1 0-1 0 0,-1 0 1 0 0,1 0-1 0 0,0 0 0 0 0,0 0 1 0 0,0 0-1 0 0,0 0 1 0 0,0 0-1 0 0,0 0 0 0 0,0 0 1 0 0,1 0-1 0 0,-1 0 1 0 0,1 0-1 0 0,-1 0 0 0 0,2 2 1 0 0,25 64-45 0 0,-19-49 77 0 0,80 228-10 0 0,-7-14-1446 0 0,-77-225 1185 0 0,32 74-1807 0 0,-33-77 1624 0 0,0 1 1 0 0,0-1-1 0 0,1 0 0 0 0,-1 0 0 0 0,1 0 0 0 0,0-1 1 0 0,1 1-1 0 0,-1-1 0 0 0,1 0 0 0 0,0 0 0 0 0,8 5 1 0 0,-12-9 302 0 0,-1 1-1 0 0,1-1 1 0 0,-1 0 0 0 0,1 1 0 0 0,-1-1 0 0 0,1 0 0 0 0,0 0 0 0 0,-1 0 0 0 0,1 0 0 0 0,-1 0 0 0 0,1 1 0 0 0,0-1 0 0 0,-1 0 0 0 0,1 0-1 0 0,-1-1 1 0 0,1 1 0 0 0,0 0 0 0 0,-1 0 0 0 0,1 0 0 0 0,-1 0 0 0 0,1 0 0 0 0,0-1 0 0 0,-1 1 0 0 0,1 0 0 0 0,-1 0 0 0 0,1-1 0 0 0,-1 1-1 0 0,1 0 1 0 0,-1-1 0 0 0,1 1 0 0 0,0-1 0 0 0,6-22-1233 0 0,-9-27-185 0 0,-17-31-903 0 0,8 39 1231 0 0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04.9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65 463 1136 0 0,'-15'-23'932'0'0,"9"14"-495"0"0,0 0-1 0 0,0 0 1 0 0,1-1-1 0 0,0 1 1 0 0,1-1-1 0 0,0 0 1 0 0,0-1-1 0 0,1 1 1 0 0,-3-17-1 0 0,6 26-368 0 0,0 1 0 0 0,0-1 0 0 0,0 1 0 0 0,0-1 0 0 0,0 1 0 0 0,0-1 0 0 0,0 1 0 0 0,0-1-1 0 0,0 1 1 0 0,0 0 0 0 0,0-1 0 0 0,0 1 0 0 0,0-1 0 0 0,0 1 0 0 0,0-1 0 0 0,1 1 0 0 0,-1-1 0 0 0,0 1-1 0 0,0 0 1 0 0,1-1 0 0 0,-1 1 0 0 0,0-1 0 0 0,0 1 0 0 0,1 0 0 0 0,-1-1 0 0 0,0 1 0 0 0,1 0-1 0 0,-1-1 1 0 0,1 1 0 0 0,-1 0 0 0 0,0 0 0 0 0,1-1 0 0 0,0 1 0 0 0,17 3 1270 0 0,22 21-83 0 0,-36-21-1064 0 0,55 39 394 0 0,-2 2-1 0 0,-1 3 0 0 0,63 71 0 0 0,-117-116-577 0 0,13 14 70 0 0,1 1 1 0 0,1-2-1 0 0,0 0 1 0 0,36 23-1 0 0,-49-35-58 0 0,-1-1 1 0 0,1 0-1 0 0,0 0 1 0 0,0 0-1 0 0,0-1 0 0 0,0 1 1 0 0,1-1-1 0 0,-1 0 1 0 0,0 0-1 0 0,0-1 1 0 0,1 1-1 0 0,-1-1 0 0 0,1 0 1 0 0,-1 0-1 0 0,0 0 1 0 0,1-1-1 0 0,-1 1 1 0 0,0-1-1 0 0,1 0 0 0 0,-1-1 1 0 0,0 1-1 0 0,0-1 1 0 0,0 1-1 0 0,0-1 0 0 0,0 0 1 0 0,-1-1-1 0 0,1 1 1 0 0,0-1-1 0 0,-1 1 1 0 0,0-1-1 0 0,0 0 0 0 0,5-6 1 0 0,3-5 37 0 0,-1-1 0 0 0,-1 0 0 0 0,-1 0 0 0 0,0-1 0 0 0,0 0 0 0 0,-2 0 0 0 0,0-1 0 0 0,-1 0 0 0 0,5-26 0 0 0,1-23 72 0 0,2-71 0 0 0,-3-132 1403 0 0,-10 269-1509 0 0,0-1-1 0 0,0 0 1 0 0,0 1-1 0 0,0-1 1 0 0,0 0 0 0 0,0 0-1 0 0,0 1 1 0 0,0-1-1 0 0,0 0 1 0 0,0 1-1 0 0,0-1 1 0 0,0 0-1 0 0,0 1 1 0 0,1-1-1 0 0,-1 0 1 0 0,0 1-1 0 0,1-1 1 0 0,-1 1-1 0 0,0-1 1 0 0,1 0 0 0 0,-1 1-1 0 0,1-1 1 0 0,-1 1-1 0 0,1-1 1 0 0,-1 1-1 0 0,1-1 1 0 0,-1 1-1 0 0,1 0 1 0 0,-1-1-1 0 0,1 1 1 0 0,0-1-1 0 0,-1 1 1 0 0,2-1-1 0 0,0 2 7 0 0,-1-1 0 0 0,1 1 1 0 0,-1 0-1 0 0,0-1 0 0 0,1 1 0 0 0,-1 0 0 0 0,1 0 0 0 0,-1 0 0 0 0,0-1 0 0 0,0 2 0 0 0,0-1 0 0 0,1 0 0 0 0,0 2 0 0 0,32 44 372 0 0,-4 19-1 0 0,28 88 0 0 0,-5-11-318 0 0,-40-108-513 0 0,13 60 0 0 0,-4-11-2516 0 0,-16-67 459 0 0,0 1 0 0 0,14 25 1 0 0,-20-43 2336 0 0,0 1 0 0 0,0 0-1 0 0,1-1 1 0 0,-1 1 0 0 0,1 0 0 0 0,-1-1 0 0 0,1 1 0 0 0,-1 0-1 0 0,1-1 1 0 0,-1 1 0 0 0,1-1 0 0 0,-1 1 0 0 0,1-1 0 0 0,0 1 0 0 0,-1-1-1 0 0,1 0 1 0 0,0 1 0 0 0,-1-1 0 0 0,1 0 0 0 0,0 0 0 0 0,0 1-1 0 0,-1-1 1 0 0,1 0 0 0 0,0 0 0 0 0,0 0 0 0 0,0 0 0 0 0,-1 0 0 0 0,1 0-1 0 0,0 0 1 0 0,0 0 0 0 0,-1 0 0 0 0,2 0 0 0 0,2 0-513 0 0,15 2-1270 0 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05.3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129 1 3641 0 0,'-5'-1'753'0'0,"0"1"1"0"0,0 1 0 0 0,-1-1-1 0 0,1 1 1 0 0,0-1-1 0 0,0 1 1 0 0,0 1-1 0 0,0-1 1 0 0,0 1 0 0 0,1 0-1 0 0,-1 0 1 0 0,-5 3-1 0 0,7-2-508 0 0,0 0-1 0 0,-1 0 0 0 0,1 0 0 0 0,1 1 1 0 0,-1-1-1 0 0,0 1 0 0 0,1 0 0 0 0,0 0 1 0 0,0 0-1 0 0,0 0 0 0 0,0 0 0 0 0,1 0 1 0 0,-3 8-1 0 0,-2 12 20 0 0,0 0 1 0 0,2 1 0 0 0,1-1-1 0 0,1 1 1 0 0,0 0-1 0 0,2-1 1 0 0,1 1-1 0 0,2 0 1 0 0,7 36 0 0 0,-7-47-246 0 0,1 0 0 0 0,0 1 0 0 0,1-2 0 0 0,1 1 0 0 0,1-1 0 0 0,-1 0 0 0 0,2 0 0 0 0,0-1 0 0 0,0 0 0 0 0,1 0 0 0 0,1-1 0 0 0,0 0 0 0 0,0-1 0 0 0,1 0 0 0 0,1 0 0 0 0,-1-2 1 0 0,15 9-1 0 0,-14-10-69 0 0,0 0 0 0 0,1-1 0 0 0,-1-1 1 0 0,1 0-1 0 0,0-1 0 0 0,1 0 1 0 0,-1-1-1 0 0,1-1 0 0 0,-1 0 0 0 0,22 0 1 0 0,-27-2-6 0 0,0-1 0 0 0,0 0 0 0 0,0-1 1 0 0,0 1-1 0 0,0-2 0 0 0,0 1 1 0 0,-1-1-1 0 0,1 0 0 0 0,-1-1 0 0 0,0 1 1 0 0,0-2-1 0 0,0 1 0 0 0,0-1 0 0 0,-1 0 1 0 0,0 0-1 0 0,0 0 0 0 0,0-1 0 0 0,0 0 1 0 0,4-8-1 0 0,0-1 1 0 0,0 0 1 0 0,-1-1-1 0 0,-1 0 1 0 0,0 0-1 0 0,-2-1 1 0 0,0 0-1 0 0,8-33 1 0 0,-9 24 44 0 0,-1 0 0 0 0,-2-1 0 0 0,0 1 1 0 0,-4-45-1 0 0,2 63 134 0 0,-1 0 0 0 0,-1 0 0 0 0,0 1 0 0 0,0-1 0 0 0,0 1 0 0 0,-1 0 0 0 0,0 0 0 0 0,0 0 0 0 0,-1 0 0 0 0,0 0 0 0 0,0 0 1 0 0,-1 1-1 0 0,1 0 0 0 0,-10-9 0 0 0,5 7 153 0 0,-1 0 1 0 0,0 0 0 0 0,0 1-1 0 0,0 1 1 0 0,-1 0 0 0 0,0 0 0 0 0,0 1-1 0 0,-21-6 1 0 0,14 5-103 0 0,0 2-1 0 0,0 0 1 0 0,-1 1 0 0 0,0 1-1 0 0,1 1 1 0 0,-1 0 0 0 0,0 1-1 0 0,0 2 1 0 0,1 0 0 0 0,-1 0 0 0 0,1 2-1 0 0,-21 6 1 0 0,32-7-193 0 0,1 0-1 0 0,0 0 1 0 0,0 0 0 0 0,0 1-1 0 0,0 0 1 0 0,0 0 0 0 0,1 0 0 0 0,0 1-1 0 0,0 0 1 0 0,0 0 0 0 0,0 0-1 0 0,1 1 1 0 0,0-1 0 0 0,0 1-1 0 0,0 0 1 0 0,1 0 0 0 0,0 1 0 0 0,0-1-1 0 0,1 1 1 0 0,-3 9 0 0 0,3-7-595 0 0,0 0 0 0 0,1 1 0 0 0,0-1 1 0 0,0 1-1 0 0,1-1 0 0 0,1 13 0 0 0,0-12-1535 0 0,1 1 0 0 0,0-1 0 0 0,1 0-1 0 0,0 0 1 0 0,8 17 0 0 0,0-9-2924 0 0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0.8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160 494 32 0 0,'-10'-2'256'0'0,"-66"-8"3495"0"0,67 9-2360 0 0,1 1 1 0 0,-1 0 0 0 0,1 0 0 0 0,-1 1 0 0 0,1 0 0 0 0,-14 3 0 0 0,22-4-1342 0 0,0 0 0 0 0,0 0 1 0 0,1 0-1 0 0,-1 0 0 0 0,0 0 1 0 0,0 1-1 0 0,1-1 1 0 0,-1 0-1 0 0,0 0 0 0 0,0 0 1 0 0,1 0-1 0 0,-1 0 1 0 0,0 0-1 0 0,0 1 0 0 0,0-1 1 0 0,1 0-1 0 0,-1 0 0 0 0,0 0 1 0 0,0 0-1 0 0,0 1 1 0 0,0-1-1 0 0,1 0 0 0 0,-1 0 1 0 0,0 1-1 0 0,0-1 0 0 0,0 0 1 0 0,0 0-1 0 0,0 1 1 0 0,0-1-1 0 0,0 0 0 0 0,0 0 1 0 0,0 1-1 0 0,0-1 0 0 0,0 0 1 0 0,0 0-1 0 0,0 1 1 0 0,0-1-1 0 0,0 0 0 0 0,0 0 1 0 0,0 1-1 0 0,0-1 0 0 0,0 0 1 0 0,0 0-1 0 0,0 1 1 0 0,0-1-1 0 0,-1 0 0 0 0,1 0 1 0 0,0 0-1 0 0,0 1 0 0 0,0-1 1 0 0,0 0-1 0 0,0 0 1 0 0,-1 0-1 0 0,1 1 0 0 0,0-1 1 0 0,0 0-1 0 0,0 0 0 0 0,-1 0 1 0 0,1 0-1 0 0,0 0 1 0 0,0 0-1 0 0,-1 1 0 0 0,1-1 1 0 0,22 6 1040 0 0,-9-10-889 0 0,-1 1 0 0 0,1-2-1 0 0,-1 1 1 0 0,0-2 0 0 0,0 0 0 0 0,-1 0-1 0 0,14-10 1 0 0,10-5 50 0 0,222-137 739 0 0,-170 99-1329 0 0,3 4 0 0 0,166-73 0 0 0,-230 116-486 0 0,-21 8 4 0 0,1 1 0 0 0,0 0 0 0 0,0 1-1 0 0,0 0 1 0 0,1 0 0 0 0,-1 0 0 0 0,10-1 0 0 0,-23 27-7050 0 0,1-13 6466 0 0,3 12-477 0 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1.7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 33 80 0 0,'0'-25'5379'0'0,"-5"17"-2535"0"0,-8 25 294 0 0,11-12-2446 0 0,0-2-397 0 0,1 0 0 0 0,-1 0-1 0 0,1-1 1 0 0,0 1 0 0 0,0 0 0 0 0,0 0 0 0 0,0 1 0 0 0,1-1 0 0 0,-1 0 0 0 0,1 0 0 0 0,-1 0 0 0 0,1 0-1 0 0,1 1 1 0 0,-1-1 0 0 0,0 0 0 0 0,1 0 0 0 0,-1 0 0 0 0,2 4 0 0 0,1 32 574 0 0,-4-33-821 0 0,1 1-1 0 0,1 0 1 0 0,0-1-1 0 0,-1 1 0 0 0,2-1 1 0 0,-1 1-1 0 0,1-1 1 0 0,0 0-1 0 0,0 0 0 0 0,4 7 1 0 0,58 118 248 0 0,26 46-278 0 0,4-36-135 0 0,53 94 250 0 0,-142-224-71 0 0,0-1-1 0 0,-2 1 0 0 0,1 0 1 0 0,-1 0-1 0 0,-1 0 0 0 0,0 1 0 0 0,0-1 1 0 0,-1 0-1 0 0,-1 1 0 0 0,-1 17 0 0 0,1-10 26 0 0,9 9 43 0 0,-9-28-174 0 0,1 1 0 0 0,-1 0 0 0 0,0 0 0 0 0,1 0 0 0 0,-1-1 0 0 0,0 1 0 0 0,1 0 0 0 0,-1-1 0 0 0,1 1 0 0 0,-1 0 0 0 0,1-1 1 0 0,-1 1-1 0 0,1 0 0 0 0,0-1 0 0 0,-1 1 0 0 0,1-1 0 0 0,0 1 0 0 0,-1-1 0 0 0,1 0 0 0 0,0 1 0 0 0,-1-1 0 0 0,1 0 0 0 0,0 1 0 0 0,0-1 0 0 0,0 0 0 0 0,-1 0 0 0 0,1 0 0 0 0,0 1 0 0 0,0-1 0 0 0,0 0 0 0 0,0 0 0 0 0,0-1 0 0 0,0 1-175 0 0,-1 0-1 0 0,0-1 1 0 0,0 1-1 0 0,0-1 1 0 0,0 1-1 0 0,1-1 1 0 0,-1 1-1 0 0,0-1 1 0 0,0 1 0 0 0,0-1-1 0 0,0 1 1 0 0,0-1-1 0 0,0 0 1 0 0,0 1-1 0 0,-1-1 1 0 0,1 1-1 0 0,0-1 1 0 0,0 1-1 0 0,0-1 1 0 0,0 1-1 0 0,-1 0 1 0 0,1-1-1 0 0,0 1 1 0 0,0-1-1 0 0,-1 1 1 0 0,1-1-1 0 0,0 1 1 0 0,-1 0-1 0 0,1-1 1 0 0,-1 0-1 0 0,-13-16-4658 0 0,13 16 4246 0 0,-9-10-3791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5.3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461 10 880 0 0,'0'-1'87'0'0,"-1"0"0"0"0,0 1-1 0 0,0-1 1 0 0,1 0 0 0 0,-1 1-1 0 0,0-1 1 0 0,0 1 0 0 0,0-1 0 0 0,0 1-1 0 0,0-1 1 0 0,0 1 0 0 0,0 0 0 0 0,0-1-1 0 0,0 1 1 0 0,0 0 0 0 0,0 0-1 0 0,0 0 1 0 0,0 0 0 0 0,-1 0 0 0 0,1 0-1 0 0,0 0 1 0 0,0 0 0 0 0,0 0-1 0 0,0 1 1 0 0,0-1 0 0 0,0 0 0 0 0,0 1-1 0 0,0-1 1 0 0,0 1 0 0 0,-1 0-1 0 0,-17 4 1945 0 0,6-12 2219 0 0,7 3-1605 0 0,8 20-1893 0 0,25 160-180 0 0,8 277 1 0 0,-39-419 596 0 0,-3-33-65 0 0,-5-18-791 0 0,-1-7-114 0 0,-30-43 0 0 0,35 58-146 0 0,1 0 0 0 0,-2 1 1 0 0,1 0-1 0 0,-1 0 0 0 0,0 1 0 0 0,-1 0 1 0 0,-13-7-1 0 0,-6-3 102 0 0,-63-32 109 0 0,82 44-246 0 0,0 1-1 0 0,0 1 1 0 0,0 0-1 0 0,0 0 1 0 0,0 0-1 0 0,-1 2 0 0 0,-13-2 1 0 0,22 3-18 0 0,0 1 0 0 0,0-1-1 0 0,0 1 1 0 0,0-1 0 0 0,1 1 0 0 0,-1 0 0 0 0,0 0 0 0 0,1-1 0 0 0,-1 1-1 0 0,0 0 1 0 0,1 1 0 0 0,-1-1 0 0 0,1 0 0 0 0,0 0 0 0 0,-1 1 0 0 0,1-1-1 0 0,0 1 1 0 0,0-1 0 0 0,0 1 0 0 0,0-1 0 0 0,0 1 0 0 0,0 0 0 0 0,0-1-1 0 0,1 1 1 0 0,-1 0 0 0 0,1 0 0 0 0,-1 2 0 0 0,-11 57-58 0 0,12-54 60 0 0,-11 67 14 0 0,-6 60 61 0 0,16-120-80 0 0,1 0 0 0 0,1 0-1 0 0,0 0 1 0 0,1 0 0 0 0,0 0-1 0 0,1-1 1 0 0,6 19 0 0 0,-6-26-25 0 0,0-1 1 0 0,1 1-1 0 0,0-1 1 0 0,0 1 0 0 0,0-1-1 0 0,0 0 1 0 0,1-1 0 0 0,-1 1-1 0 0,1-1 1 0 0,1 0-1 0 0,-1 0 1 0 0,0 0 0 0 0,1-1-1 0 0,0 0 1 0 0,0 0 0 0 0,0 0-1 0 0,0-1 1 0 0,0 0-1 0 0,1 0 1 0 0,-1 0 0 0 0,0-1-1 0 0,1 0 1 0 0,12 0 0 0 0,0 0-669 0 0,-1-1 0 0 0,1 0 1 0 0,-1-1-1 0 0,0-1 1 0 0,0-1-1 0 0,0-1 1 0 0,26-8-1 0 0,-32 7-220 0 0,0 0-1 0 0,-1-1 1 0 0,1-1-1 0 0,-1 0 1 0 0,0 0-1 0 0,-1-1 1 0 0,0 0-1 0 0,11-12 1 0 0,7-4-1893 0 0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3.6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37 328 1128 0 0,'31'25'6322'0'0,"4"18"-3861"0"0,41 66-2912 0 0,-35-47 981 0 0,79 98-417 0 0,-198-248-2966 0 0,31 27 2233 0 0,12 13 643 0 0,-70-71 0 0 0,103 118-25 0 0,-8-9 145 0 0,-1-1-1 0 0,1 0 0 0 0,1 0 0 0 0,-14-22 0 0 0,22 32-109 0 0,0-1 1 0 0,0 1-1 0 0,0-1 0 0 0,0 1 0 0 0,0-1 0 0 0,1 0 0 0 0,-1 0 0 0 0,0 1 1 0 0,1-1-1 0 0,0 0 0 0 0,-1 0 0 0 0,1 0 0 0 0,0 0 0 0 0,0 1 1 0 0,0-1-1 0 0,0 0 0 0 0,0 0 0 0 0,0 0 0 0 0,1 0 0 0 0,-1 0 0 0 0,1 1 1 0 0,-1-1-1 0 0,1 0 0 0 0,0 0 0 0 0,-1 1 0 0 0,1-1 0 0 0,0 1 1 0 0,0-1-1 0 0,0 0 0 0 0,1 1 0 0 0,-1 0 0 0 0,0-1 0 0 0,0 1 0 0 0,1 0 1 0 0,-1 0-1 0 0,1-1 0 0 0,-1 1 0 0 0,1 0 0 0 0,-1 0 0 0 0,1 1 1 0 0,0-1-1 0 0,0 0 0 0 0,-1 1 0 0 0,1-1 0 0 0,0 1 0 0 0,0-1 0 0 0,2 1 1 0 0,3-3 57 0 0,0 1 0 0 0,1 1 0 0 0,0-1 0 0 0,-1 1 0 0 0,1 1 0 0 0,-1-1 0 0 0,1 1 0 0 0,0 1 0 0 0,-1-1 1 0 0,1 1-1 0 0,-1 1 0 0 0,1-1 0 0 0,-1 1 0 0 0,1 1 0 0 0,-1-1 0 0 0,0 1 0 0 0,0 1 0 0 0,0-1 1 0 0,8 7-1 0 0,6 6 181 0 0,0 1 0 0 0,-2 1 1 0 0,0 0-1 0 0,21 29 1 0 0,-19-22 246 0 0,40 35 1 0 0,-59-58-439 0 0,0 0 0 0 0,0-1 0 0 0,0 1 0 0 0,0-1 0 0 0,0 1 0 0 0,1-1 0 0 0,-1 0 0 0 0,0 0 0 0 0,1 0 0 0 0,3 1 0 0 0,-5-2-21 0 0,-1 0-1 0 0,1 0 0 0 0,0 0 0 0 0,-1 0 0 0 0,1 0 0 0 0,0 0 0 0 0,0 0 1 0 0,-1 0-1 0 0,1-1 0 0 0,0 1 0 0 0,-1 0 0 0 0,1 0 0 0 0,0-1 1 0 0,-1 1-1 0 0,1 0 0 0 0,-1-1 0 0 0,1 1 0 0 0,-1 0 0 0 0,1-1 0 0 0,0 1 1 0 0,-1-1-1 0 0,1 1 0 0 0,-1-1 0 0 0,0 1 0 0 0,1-2 0 0 0,1-1 82 0 0,-1-1 1 0 0,0 0-1 0 0,0 0 0 0 0,0 0 0 0 0,0 0 0 0 0,-1 0 0 0 0,1 0 0 0 0,-1 0 0 0 0,0 0 0 0 0,0 0 1 0 0,-1 0-1 0 0,0-3 0 0 0,-6-35 119 0 0,-1 1 1 0 0,-3 1 0 0 0,-18-47 0 0 0,-6-21-107 0 0,33 101-164 0 0,0 0-1 0 0,0 0 0 0 0,1-1 1 0 0,0 1-1 0 0,1 0 0 0 0,0-1 0 0 0,0 1 1 0 0,0-1-1 0 0,3-13 0 0 0,-2 19 3 0 0,0 0-1 0 0,0 0 0 0 0,-1 0 0 0 0,1 0 0 0 0,0 0 0 0 0,1 0 1 0 0,-1 0-1 0 0,0 0 0 0 0,0 1 0 0 0,1-1 0 0 0,-1 0 0 0 0,1 1 0 0 0,-1 0 1 0 0,1-1-1 0 0,0 1 0 0 0,0 0 0 0 0,-1 0 0 0 0,1 0 0 0 0,0 0 1 0 0,0 0-1 0 0,0 0 0 0 0,0 0 0 0 0,0 1 0 0 0,0-1 0 0 0,1 1 1 0 0,-1-1-1 0 0,0 1 0 0 0,0 0 0 0 0,0 0 0 0 0,0 0 0 0 0,1 0 1 0 0,-1 0-1 0 0,0 1 0 0 0,0-1 0 0 0,0 1 0 0 0,0-1 0 0 0,4 2 1 0 0,10 4-5 0 0,-1-1 0 0 0,0 2 0 0 0,0 0 0 0 0,-1 1 0 0 0,0 0 0 0 0,0 1 0 0 0,0 0 0 0 0,-1 2 0 0 0,-1-1 0 0 0,0 1 0 0 0,21 26 0 0 0,-7-5 134 0 0,-2 1-1 0 0,-1 1 1 0 0,30 61-1 0 0,-43-67 69 0 0,-13-27-569 0 0,-9-14-1002 0 0,7 6 94 0 0,0-1 0 0 0,0 1 0 0 0,1-1 0 0 0,0 0 0 0 0,0 0 0 0 0,1 0 0 0 0,0 0 0 0 0,0-1 0 0 0,1 1 1 0 0,-2-11-1 0 0,3 5-933 0 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4.0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74 126 1416 0 0,'-4'-6'387'0'0,"-1"1"-1"0"0,1-1 0 0 0,0 0 1 0 0,1-1-1 0 0,-1 1 1 0 0,-4-12-1 0 0,6 11 553 0 0,-1 0-1 0 0,0 1 0 0 0,-1-1 1 0 0,1 1-1 0 0,-1 0 1 0 0,-9-10-1 0 0,13 15-878 0 0,0 1-1 0 0,0 0 1 0 0,0 0 0 0 0,-1 0-1 0 0,1 0 1 0 0,0 0 0 0 0,0 0-1 0 0,0 0 1 0 0,0-1-1 0 0,0 1 1 0 0,0 0 0 0 0,0 0-1 0 0,-1 0 1 0 0,1 0-1 0 0,0 0 1 0 0,0 0 0 0 0,0 0-1 0 0,0 0 1 0 0,0 0-1 0 0,-1 0 1 0 0,1 0 0 0 0,0 0-1 0 0,0 0 1 0 0,0 0-1 0 0,0 0 1 0 0,0 0 0 0 0,-1 0-1 0 0,1 0 1 0 0,0 0-1 0 0,0 0 1 0 0,0 0 0 0 0,0 0-1 0 0,0 0 1 0 0,-1 0-1 0 0,1 0 1 0 0,0 0 0 0 0,0 0-1 0 0,0 0 1 0 0,0 0-1 0 0,0 1 1 0 0,0-1 0 0 0,-1 0-1 0 0,1 0 1 0 0,0 0-1 0 0,0 0 1 0 0,0 0 0 0 0,0 0-1 0 0,0 0 1 0 0,0 1-1 0 0,0-1 1 0 0,0 0 0 0 0,-3 12 1258 0 0,3 14-452 0 0,6-2-610 0 0,1 0 0 0 0,0 0 0 0 0,2-1 0 0 0,1 0 0 0 0,1 0 0 0 0,1-1 0 0 0,1-1 1 0 0,1 0-1 0 0,0 0 0 0 0,28 28 0 0 0,-38-45-249 0 0,0 0 1 0 0,1 0 0 0 0,-1 0-1 0 0,0-1 1 0 0,1 0 0 0 0,0 0-1 0 0,0 0 1 0 0,0 0 0 0 0,0-1-1 0 0,0 0 1 0 0,1 0-1 0 0,-1 0 1 0 0,0-1 0 0 0,1 0-1 0 0,0 0 1 0 0,-1 0 0 0 0,1 0-1 0 0,0-1 1 0 0,-1 0 0 0 0,1-1-1 0 0,0 1 1 0 0,-1-1 0 0 0,1 0-1 0 0,-1 0 1 0 0,1-1 0 0 0,-1 1-1 0 0,0-1 1 0 0,1 0-1 0 0,-1-1 1 0 0,0 0 0 0 0,0 1-1 0 0,-1-1 1 0 0,1-1 0 0 0,0 1-1 0 0,-1-1 1 0 0,0 0 0 0 0,0 0-1 0 0,0 0 1 0 0,-1 0 0 0 0,1-1-1 0 0,-1 0 1 0 0,0 1 0 0 0,0-1-1 0 0,0 0 1 0 0,-1 0 0 0 0,0-1-1 0 0,0 1 1 0 0,1-7-1 0 0,0 4 63 0 0,-1 0-1 0 0,-1 0 0 0 0,1 0 0 0 0,-1 0 0 0 0,-1 0 0 0 0,0 0 0 0 0,0 0 0 0 0,0 0 0 0 0,-1 0 0 0 0,0 0 1 0 0,-1 0-1 0 0,0 0 0 0 0,0 0 0 0 0,0 1 0 0 0,-1-1 0 0 0,-1 1 0 0 0,1-1 0 0 0,-1 1 0 0 0,0 0 0 0 0,-1 1 1 0 0,-5-8-1 0 0,3 6 58 0 0,0-1 0 0 0,-1 1 1 0 0,-1 0-1 0 0,1 1 0 0 0,-1 0 1 0 0,-1 1-1 0 0,1-1 0 0 0,-1 2 1 0 0,0-1-1 0 0,0 1 0 0 0,-1 1 1 0 0,1 0-1 0 0,-1 1 0 0 0,-19-5 0 0 0,26 8-138 0 0,0-1-1 0 0,0 1 0 0 0,0-1 1 0 0,-1 1-1 0 0,1 0 0 0 0,0 1 1 0 0,0-1-1 0 0,0 1 0 0 0,0 0 1 0 0,0 0-1 0 0,0 0 0 0 0,0 0 0 0 0,0 1 1 0 0,0 0-1 0 0,0 0 0 0 0,0 0 1 0 0,1 0-1 0 0,-1 0 0 0 0,1 1 1 0 0,0-1-1 0 0,0 1 0 0 0,0 0 0 0 0,-4 4 1 0 0,3-1-528 0 0,0-1 1 0 0,1 0 0 0 0,0 1-1 0 0,0 0 1 0 0,-5 12 0 0 0,-3 35-8792 0 0,11-45 5642 0 0,3-2-611 0 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5.2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425 140 416 0 0,'-4'-8'421'0'0,"0"0"0"0"0,1 0 0 0 0,0-1 1 0 0,1 1-1 0 0,0-1 0 0 0,0 1 0 0 0,1-1 0 0 0,-1-12 0 0 0,1-19 3981 0 0,1 32-3136 0 0,-5 5 3436 0 0,-7 10-2599 0 0,-8 10-558 0 0,3 10-1172 0 0,2 1-1 0 0,0 0 1 0 0,2 2 0 0 0,2-1 0 0 0,0 2 0 0 0,-8 40-1 0 0,-3 4-142 0 0,-6 17-88 0 0,-94 256-109 0 0,122-347 16 0 0,-4 8-489 0 0,0 0-1 0 0,-1 0 1 0 0,0-1-1 0 0,-8 12 1 0 0,13-19 216 0 0,-1 0 0 0 0,0-1 0 0 0,1 1 0 0 0,-1 0 0 0 0,0 0 0 0 0,0-1 0 0 0,0 1 0 0 0,0 0 0 0 0,0-1 0 0 0,0 1 0 0 0,0-1 0 0 0,0 1 0 0 0,0-1 0 0 0,0 0-1 0 0,0 1 1 0 0,0-1 0 0 0,0 0 0 0 0,0 0 0 0 0,-2 1 0 0 0,2-2-104 0 0,-1 1 0 0 0,1-1 0 0 0,0 1 0 0 0,0-1-1 0 0,-1 0 1 0 0,1 1 0 0 0,0-1 0 0 0,0 0 0 0 0,0 0-1 0 0,0 0 1 0 0,0 0 0 0 0,0 0 0 0 0,0 0 0 0 0,0 0-1 0 0,1 0 1 0 0,-1-1 0 0 0,0 1 0 0 0,1 0 0 0 0,-1 0 0 0 0,0-2-1 0 0,-14-34-4337 0 0,12 17 2284 0 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5.6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144 56 2088 0 0,'-19'-3'1647'0'0,"-49"-11"3603"0"0,63 12-4678 0 0,0 1-1 0 0,1-1 1 0 0,0 0 0 0 0,-1 0-1 0 0,1 0 1 0 0,0 0 0 0 0,0-1-1 0 0,0 0 1 0 0,1 0 0 0 0,-1 0-1 0 0,1 0 1 0 0,-4-4 0 0 0,7 7-542 0 0,0 0 0 0 0,0 0 0 0 0,0 0 0 0 0,0 0 0 0 0,0 0 0 0 0,0 0 0 0 0,0 0 0 0 0,0 0 0 0 0,1 0 0 0 0,-1 0 0 0 0,0 0 0 0 0,0 0 0 0 0,0 0 0 0 0,0 0 0 0 0,0 0 0 0 0,0 0 0 0 0,0 0 0 0 0,0 0 0 0 0,0 0 0 0 0,0 0 0 0 0,1 0 0 0 0,-1 0 0 0 0,0 0 0 0 0,0 0 0 0 0,0 0 0 0 0,0 0 0 0 0,0 0 0 0 0,0 0 0 0 0,0-1 0 0 0,0 1 0 0 0,0 0 0 0 0,0 0 0 0 0,0 0 0 0 0,0 0 0 0 0,0 0 0 0 0,1 0 0 0 0,-1 0 0 0 0,0 0 0 0 0,0 0 0 0 0,0 0 0 0 0,0 0 0 0 0,0 0 0 0 0,0 0 0 0 0,0-1 0 0 0,0 1 0 0 0,0 0 0 0 0,0 0 0 0 0,0 0 0 0 0,0 0 0 0 0,0 0 0 0 0,0 0 0 0 0,0 0 0 0 0,0 0 0 0 0,0 0 0 0 0,0-1 0 0 0,0 1 0 0 0,0 0 0 0 0,0 0 0 0 0,0 0 0 0 0,0 0 0 0 0,0 0 0 0 0,0 0 0 0 0,14 4 416 0 0,16 10-364 0 0,267 164 1050 0 0,-23-12-591 0 0,-265-162-709 0 0,29 18 108 0 0,-23-2-3238 0 0,-35-13-10553 0 0,10-8 11184 0 0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2.8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51 55 1768 0 0,'-20'-23'3291'0'0,"18"19"-2620"0"0,0 1 0 0 0,0 0 0 0 0,-1 0 0 0 0,1 0 1 0 0,-1 1-1 0 0,0-1 0 0 0,1 1 0 0 0,-1-1 0 0 0,-5-2 1 0 0,20 43 1311 0 0,10 39-1575 0 0,-4 0 1 0 0,-3 1-1 0 0,6 91 1 0 0,0 3-1587 0 0,14-3-3754 0 0,-25-142 2380 0 0,-10-27 2473 0 0,0 0 1 0 0,0 0 0 0 0,0-1 0 0 0,1 1 0 0 0,-1 0-1 0 0,0 0 1 0 0,0-1 0 0 0,0 1 0 0 0,0 0 0 0 0,0 0-1 0 0,1-1 1 0 0,-1 1 0 0 0,0 0 0 0 0,0 0 0 0 0,0 0-1 0 0,1-1 1 0 0,-1 1 0 0 0,0 0 0 0 0,0 0 0 0 0,1 0-1 0 0,-1 0 1 0 0,0-1 0 0 0,0 1 0 0 0,1 0 0 0 0,-1 0-1 0 0,0 0 1 0 0,0 0 0 0 0,1 0 0 0 0,-1 0 0 0 0,0 0-1 0 0,1 0 1 0 0,-1 0 0 0 0,0 0 0 0 0,0 0 0 0 0,1 0-1 0 0,-1 0 1 0 0,0 0 0 0 0,1 0 0 0 0,-1 0-1 0 0,0 0 1 0 0,0 0 0 0 0,1 1 0 0 0,-1-1 0 0 0,0 0-1 0 0,0 0 1 0 0,1 0 0 0 0,-1 0 0 0 0,0 1 0 0 0,0-1-1 0 0,0 0 1 0 0,1 0 0 0 0,-1 0 0 0 0,0 1 0 0 0,0-1-1 0 0,0 0 1 0 0,0 0 0 0 0,1 1 0 0 0,2-13-1608 0 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3.1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3 547 1288 0 0,'-1'-4'215'0'0,"0"1"0"0"0,1-1-1 0 0,0 1 1 0 0,0-1 0 0 0,0 0 0 0 0,0 1-1 0 0,0-1 1 0 0,1 1 0 0 0,0-1-1 0 0,-1 1 1 0 0,1-1 0 0 0,1 1-1 0 0,-1-1 1 0 0,0 1 0 0 0,1 0 0 0 0,0 0-1 0 0,2-5 1 0 0,-1 7-142 0 0,-1-1-1 0 0,0 1 1 0 0,1 0 0 0 0,-1 0-1 0 0,1 0 1 0 0,-1 0 0 0 0,1 1-1 0 0,-1-1 1 0 0,1 1 0 0 0,0-1-1 0 0,-1 1 1 0 0,1 0 0 0 0,-1 0-1 0 0,1 0 1 0 0,0 0 0 0 0,-1 1-1 0 0,1-1 1 0 0,0 1 0 0 0,-1-1-1 0 0,1 1 1 0 0,-1 0 0 0 0,1 0-1 0 0,-1 0 1 0 0,4 2-1 0 0,12 6 151 0 0,1-1-1 0 0,-2 2 1 0 0,1 1-1 0 0,-1 0 0 0 0,-1 1 1 0 0,0 1-1 0 0,23 23 1 0 0,2 9 288 0 0,42 60 0 0 0,32 36 1140 0 0,-109-135-1407 0 0,-1-1 0 0 0,1 1 0 0 0,0-1 0 0 0,1-1 0 0 0,-1 1-1 0 0,8 2 1 0 0,-13-6-178 0 0,1 0-1 0 0,-1-1 1 0 0,0 1 0 0 0,0-1-1 0 0,0 1 1 0 0,0-1 0 0 0,0 1-1 0 0,1-1 1 0 0,-1 0-1 0 0,0 0 1 0 0,0 0 0 0 0,1 1-1 0 0,-1-1 1 0 0,0 0-1 0 0,0-1 1 0 0,0 1 0 0 0,1 0-1 0 0,-1 0 1 0 0,0 0-1 0 0,0-1 1 0 0,0 1 0 0 0,1-1-1 0 0,-1 1 1 0 0,0-1-1 0 0,0 1 1 0 0,0-1 0 0 0,0 0-1 0 0,0 1 1 0 0,0-1-1 0 0,0 0 1 0 0,0 0 0 0 0,0 0-1 0 0,-1 0 1 0 0,1 0-1 0 0,0 0 1 0 0,0 0 0 0 0,-1 0-1 0 0,1 0 1 0 0,-1 0-1 0 0,1 0 1 0 0,-1 0 0 0 0,1 0-1 0 0,-1-1 1 0 0,0 1-1 0 0,1 0 1 0 0,-1 0 0 0 0,0-2-1 0 0,5-34 236 0 0,-1 0-1 0 0,-2-1 0 0 0,-1 1 1 0 0,-7-54-1 0 0,2 28-176 0 0,-4-25-5 0 0,-4 0 0 0 0,-4 1 0 0 0,-46-146 0 0 0,55 213-122 0 0,4 14-22 0 0,1 0 0 0 0,0-1 0 0 0,0 1 0 0 0,0 0 0 0 0,1-1 0 0 0,0 1 0 0 0,0-1 0 0 0,0 1 0 0 0,2-14 0 0 0,2 22-179 0 0,0 1 1 0 0,0-1-1 0 0,-1 1 1 0 0,1-1 0 0 0,0 1-1 0 0,-1 0 1 0 0,0 0 0 0 0,0 0-1 0 0,3 5 1 0 0,6 15-1869 0 0,-1 0 0 0 0,-1 0 1 0 0,8 33-1 0 0,12 27-3462 0 0,-19-53 3590 0 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3.5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0 2689 0 0,'-1'1'178'0'0,"0"-1"1"0"0,1 1 0 0 0,-1-1-1 0 0,0 1 1 0 0,1-1 0 0 0,-1 1-1 0 0,1-1 1 0 0,-1 1 0 0 0,1-1-1 0 0,-1 1 1 0 0,1 0 0 0 0,-1-1 0 0 0,1 1-1 0 0,0 0 1 0 0,-1 0 0 0 0,1-1-1 0 0,0 1 1 0 0,0 0 0 0 0,-1 0-1 0 0,1-1 1 0 0,0 1 0 0 0,0 0-1 0 0,0 0 1 0 0,0-1 0 0 0,0 1 0 0 0,0 0-1 0 0,0 0 1 0 0,0 0 0 0 0,1-1-1 0 0,-1 1 1 0 0,0 0 0 0 0,0 0-1 0 0,0-1 1 0 0,1 1 0 0 0,-1 0-1 0 0,1-1 1 0 0,-1 1 0 0 0,1 0 0 0 0,14 43 1130 0 0,-12-35-591 0 0,110 396 2681 0 0,-61-130-8478 0 0,-50-268 2252 0 0,0-28-528 0 0,-2 2 2258 0 0,9 0-605 0 0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3.8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507 1 2385 0 0,'-49'56'7985'0'0,"6"5"-3834"0"0,19-26-2328 0 0,-29 32 0 0 0,35-47-1322 0 0,-8 10 257 0 0,-2-1 0 0 0,-60 49-1 0 0,81-72-654 0 0,0-1 0 0 0,-1 0-1 0 0,0 0 1 0 0,0 0 0 0 0,-1-1-1 0 0,1-1 1 0 0,-1 1 0 0 0,0-1 0 0 0,0-1-1 0 0,0 1 1 0 0,0-2 0 0 0,0 1 0 0 0,0-1-1 0 0,-1 0 1 0 0,1-1 0 0 0,0 0-1 0 0,-1-1 1 0 0,-11-2 0 0 0,21 3-102 0 0,0 0 1 0 0,0 0-1 0 0,0 0 1 0 0,0 0-1 0 0,0 0 1 0 0,0 0-1 0 0,0 0 1 0 0,0 0-1 0 0,0 0 1 0 0,0 0-1 0 0,1 0 0 0 0,-1 0 1 0 0,0 0-1 0 0,0-1 1 0 0,0 1-1 0 0,0 0 1 0 0,0 0-1 0 0,0 0 1 0 0,0 0-1 0 0,0 0 1 0 0,0 0-1 0 0,0 0 1 0 0,0 0-1 0 0,0 0 0 0 0,0 0 1 0 0,0 0-1 0 0,0 0 1 0 0,0 0-1 0 0,0-1 1 0 0,0 1-1 0 0,0 0 1 0 0,0 0-1 0 0,0 0 1 0 0,0 0-1 0 0,0 0 1 0 0,0 0-1 0 0,0 0 0 0 0,0 0 1 0 0,0 0-1 0 0,0 0 1 0 0,0 0-1 0 0,0-1 1 0 0,0 1-1 0 0,0 0 1 0 0,0 0-1 0 0,0 0 1 0 0,0 0-1 0 0,0 0 1 0 0,0 0-1 0 0,0 0 0 0 0,0 0 1 0 0,0 0-1 0 0,15-4-32 0 0,19-2-46 0 0,35-3 42 0 0,1 3 0 0 0,-1 4 0 0 0,82 6-1 0 0,-127-2-160 0 0,0 1-1 0 0,0 1 0 0 0,-1 1 1 0 0,0 2-1 0 0,0 0 0 0 0,-1 1 1 0 0,0 1-1 0 0,0 1 0 0 0,-1 1 0 0 0,0 1 1 0 0,-1 0-1 0 0,37 31 0 0 0,-46-31 191 0 0,-4 0-3392 0 0,-7-6-1278 0 0,-16-14 836 0 0,-6-9 453 0 0,0 2-238 0 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9.3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15 180 512 0 0,'-15'-64'6455'0'0,"58"165"-2435"0"0,-25-48-3137 0 0,11 57-1 0 0,-13-26-547 0 0,7 113 1 0 0,-25-175-132 0 0,2-22-197 0 0,0 0 0 0 0,0 0 0 0 0,0 0 0 0 0,0 1 0 0 0,0-1 0 0 0,-1 0 0 0 0,1 0 0 0 0,0 0 0 0 0,0 0-1 0 0,0 1 1 0 0,0-1 0 0 0,-1 0 0 0 0,1 0 0 0 0,0 0 0 0 0,0 0 0 0 0,0 0 0 0 0,-1 0 0 0 0,1 0 0 0 0,0 0 0 0 0,0 0 0 0 0,0 0 0 0 0,-1 0 0 0 0,1 0 0 0 0,0 0-1 0 0,0 0 1 0 0,-1 0 0 0 0,1 0 0 0 0,0 0 0 0 0,0 0 0 0 0,0 0 0 0 0,-1 0 0 0 0,1 0 0 0 0,0 0 0 0 0,0 0 0 0 0,0 0 0 0 0,-1 0 0 0 0,1-1 0 0 0,0 1 0 0 0,0 0-1 0 0,0 0 1 0 0,0 0 0 0 0,-1-1 0 0 0,-1-1 18 0 0,-1-1-1 0 0,1 0 1 0 0,0 1-1 0 0,0-1 1 0 0,0 0-1 0 0,0 0 1 0 0,0-1-1 0 0,-1-4 1 0 0,-4-14 124 0 0,0 0 0 0 0,2 0 0 0 0,1 0 0 0 0,0 0 0 0 0,2-1 0 0 0,0 0 0 0 0,2 1 0 0 0,1-1 0 0 0,0 0 0 0 0,8-36 0 0 0,-3 30-99 0 0,2 0 0 0 0,0 0 0 0 0,2 1 1 0 0,1 0-1 0 0,2 1 0 0 0,0 1 0 0 0,28-42 0 0 0,-30 54-688 0 0,0 0 0 0 0,26-24 1 0 0,-34 34-70 0 0,1 0 0 0 0,1 1 0 0 0,-1-1 1 0 0,0 1-1 0 0,1 0 0 0 0,0 1 0 0 0,0-1 1 0 0,0 1-1 0 0,0 0 0 0 0,0 0 1 0 0,0 0-1 0 0,0 1 0 0 0,10-2 0 0 0,-5 5-1144 0 0,0 6-164 0 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9.6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166 443 960 0 0,'9'-20'5605'0'0,"13"-131"-1510"0"0,-12 99-3219 0 0,4-105-1 0 0,-13 155-807 0 0,-1-1 1 0 0,0 1 0 0 0,0 0-1 0 0,0-1 1 0 0,0 1 0 0 0,0-1-1 0 0,-1 1 1 0 0,1-1-1 0 0,-1 1 1 0 0,1 0 0 0 0,-1-1-1 0 0,0 1 1 0 0,0 0 0 0 0,0 0-1 0 0,0 0 1 0 0,-1-1 0 0 0,1 1-1 0 0,0 0 1 0 0,-1 1-1 0 0,0-1 1 0 0,1 0 0 0 0,-1 0-1 0 0,0 1 1 0 0,0-1 0 0 0,0 1-1 0 0,0-1 1 0 0,0 1 0 0 0,0 0-1 0 0,-3-1 1 0 0,1 1 71 0 0,0 0 0 0 0,0 1-1 0 0,0 0 1 0 0,0 0 0 0 0,0 1 0 0 0,0-1 0 0 0,0 1 0 0 0,0-1 0 0 0,0 1 0 0 0,0 1-1 0 0,0-1 1 0 0,0 0 0 0 0,0 1 0 0 0,1 0 0 0 0,-1 0 0 0 0,-6 5 0 0 0,1 0-19 0 0,0 0 1 0 0,1 1-1 0 0,0 1 0 0 0,0-1 1 0 0,1 1-1 0 0,0 1 1 0 0,1-1-1 0 0,0 1 1 0 0,1 0-1 0 0,-1 0 1 0 0,2 1-1 0 0,0 0 1 0 0,0 0-1 0 0,1 0 1 0 0,0 0-1 0 0,-1 12 0 0 0,-2 11-93 0 0,2 0-1 0 0,2 1 1 0 0,1-1-1 0 0,4 39 0 0 0,-1-51-14 0 0,0 1 0 0 0,11 39-1 0 0,-11-56-109 0 0,0 0-1 0 0,0 0 0 0 0,0 0 1 0 0,0 0-1 0 0,1-1 0 0 0,0 1 1 0 0,0-1-1 0 0,1 0 0 0 0,0 0 1 0 0,0 0-1 0 0,0 0 0 0 0,0 0 1 0 0,1-1-1 0 0,9 8 0 0 0,-11-11-196 0 0,0 0-1 0 0,-1 0 1 0 0,1 0-1 0 0,0-1 0 0 0,0 1 1 0 0,0-1-1 0 0,0 1 1 0 0,0-1-1 0 0,0 0 0 0 0,-1 0 1 0 0,1 0-1 0 0,0-1 0 0 0,0 1 1 0 0,0-1-1 0 0,0 0 1 0 0,0 1-1 0 0,0-1 0 0 0,-1 0 1 0 0,1-1-1 0 0,0 1 1 0 0,-1 0-1 0 0,1-1 0 0 0,-1 1 1 0 0,1-1-1 0 0,3-3 0 0 0,7-7-1503 0 0,0 1-1 0 0,-1-1 0 0 0,12-16 0 0 0,-15 17 1054 0 0,13-9-933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5.7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143 413 3217 0 0,'-1'-2'281'0'0,"-1"0"0"0"0,1-1 0 0 0,0 1 1 0 0,0-1-1 0 0,0 1 0 0 0,0-1 0 0 0,0 1 0 0 0,1-1 1 0 0,-1 1-1 0 0,1-1 0 0 0,-1 1 0 0 0,1-1 1 0 0,0 0-1 0 0,0 1 0 0 0,0-1 0 0 0,1 0 1 0 0,-1 1-1 0 0,1-1 0 0 0,0-4 0 0 0,20-59-35 0 0,-12 43 217 0 0,-2-1-289 0 0,20-68 311 0 0,-25 82-308 0 0,-1 1 1 0 0,1 0-1 0 0,-1 0 0 0 0,-1-1 1 0 0,0 1-1 0 0,0 0 0 0 0,-3-16 1 0 0,2 21-44 0 0,0 1 0 0 0,-1-1 0 0 0,1 1 1 0 0,-1 0-1 0 0,0-1 0 0 0,1 1 0 0 0,-2 0 1 0 0,1 0-1 0 0,0 0 0 0 0,-1 0 0 0 0,1 0 0 0 0,-1 1 1 0 0,0-1-1 0 0,0 1 0 0 0,0 0 0 0 0,0 0 0 0 0,0 0 1 0 0,0 0-1 0 0,-7-2 0 0 0,8 3-74 0 0,0 0 0 0 0,-1 0 0 0 0,1 1 1 0 0,0-1-1 0 0,0 1 0 0 0,0 0 0 0 0,0 0 0 0 0,-1-1 0 0 0,1 1 0 0 0,0 1 1 0 0,0-1-1 0 0,0 0 0 0 0,0 1 0 0 0,-1-1 0 0 0,1 1 0 0 0,0-1 0 0 0,0 1 1 0 0,0 0-1 0 0,0 0 0 0 0,0 0 0 0 0,0 0 0 0 0,0 0 0 0 0,1 0 0 0 0,-1 1 1 0 0,0-1-1 0 0,1 1 0 0 0,-1-1 0 0 0,1 1 0 0 0,-1 0 0 0 0,1-1 0 0 0,0 1 1 0 0,0 0-1 0 0,-2 4 0 0 0,-11 29 126 0 0,2 0 0 0 0,1 1 0 0 0,2 0-1 0 0,-8 66 1 0 0,8-42-99 0 0,5-41-53 0 0,1-1 0 0 0,1 1-1 0 0,1-1 1 0 0,1 1 0 0 0,4 35 0 0 0,-4-50-119 0 0,1 0 0 0 0,-1 0 0 0 0,1 0 1 0 0,1 0-1 0 0,-1 0 0 0 0,0 0 0 0 0,1 0 1 0 0,0-1-1 0 0,0 1 0 0 0,0-1 0 0 0,0 1 1 0 0,1-1-1 0 0,-1 0 0 0 0,1 0 0 0 0,0 0 1 0 0,0 0-1 0 0,0 0 0 0 0,0-1 0 0 0,0 0 0 0 0,1 1 1 0 0,-1-1-1 0 0,1 0 0 0 0,-1 0 0 0 0,1-1 1 0 0,0 1-1 0 0,0-1 0 0 0,0 0 0 0 0,0 0 1 0 0,0 0-1 0 0,0-1 0 0 0,0 1 0 0 0,0-1 1 0 0,6 0-1 0 0,2-1-663 0 0,0-1 0 0 0,0 0 0 0 0,0-1 1 0 0,-1 0-1 0 0,1-1 0 0 0,-1 0 0 0 0,0 0 0 0 0,0-2 0 0 0,0 1 1 0 0,-1-1-1 0 0,0-1 0 0 0,0 0 0 0 0,-1 0 0 0 0,0-1 0 0 0,9-9 1 0 0,4-6-1406 0 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0.0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201 0 3945 0 0,'-17'14'1517'0'0,"0"1"0"0"0,0 0 0 0 0,2 1 0 0 0,0 1 0 0 0,-21 31 0 0 0,25-31-1292 0 0,0 0 1 0 0,2 1-1 0 0,0 0 1 0 0,1 1-1 0 0,1 0 1 0 0,0 0-1 0 0,2 1 1 0 0,0 0-1 0 0,1 0 1 0 0,-2 33-1 0 0,6-51-230 0 0,-1 0 0 0 0,1 0 0 0 0,0 1 0 0 0,0-1 0 0 0,0 0 0 0 0,0 0 0 0 0,0 0 0 0 0,0 0 0 0 0,1 0 0 0 0,-1 0 0 0 0,1 0 0 0 0,-1 0 0 0 0,1 0 0 0 0,0 0 0 0 0,0 0 0 0 0,0 0 0 0 0,0 0 0 0 0,0 0 0 0 0,0-1 0 0 0,0 1 0 0 0,1 0 0 0 0,-1-1 0 0 0,1 1 0 0 0,-1-1 0 0 0,1 1 0 0 0,0-1 0 0 0,-1 0 0 0 0,1 0 0 0 0,0 0 0 0 0,0 0 0 0 0,0 0 0 0 0,0 0 0 0 0,0 0 0 0 0,0-1 0 0 0,0 1 0 0 0,0-1 0 0 0,0 1 0 0 0,0-1 0 0 0,0 0 0 0 0,0 0 0 0 0,0 0 0 0 0,1 0 0 0 0,-1 0 0 0 0,0 0 0 0 0,0-1 0 0 0,4 0-1 0 0,11-3-117 0 0,0-1 0 0 0,1-1-1 0 0,-1 0 1 0 0,23-13 0 0 0,-21 10-1 0 0,25-14-301 0 0,-34 17 251 0 0,0 0-1 0 0,0 1 1 0 0,1 0 0 0 0,0 1 0 0 0,-1 0 0 0 0,15-3 0 0 0,-23 7 164 0 0,0 0 0 0 0,0 0 0 0 0,0 0 0 0 0,-1 0 0 0 0,1 1 0 0 0,0-1 0 0 0,0 1-1 0 0,0-1 1 0 0,-1 1 0 0 0,1-1 0 0 0,0 1 0 0 0,-1 0 0 0 0,1 0 0 0 0,0 0 0 0 0,-1 0 0 0 0,1 0 0 0 0,-1 0 0 0 0,0 0 0 0 0,1 0 0 0 0,-1 1 0 0 0,0-1 0 0 0,0 0 0 0 0,1 1 0 0 0,-1-1 0 0 0,-1 1 0 0 0,1 0 0 0 0,0-1 0 0 0,0 1 0 0 0,0 0 0 0 0,-1-1 0 0 0,1 1 0 0 0,-1 0 0 0 0,1 0 0 0 0,-1 0 0 0 0,0-1 0 0 0,0 1-1 0 0,0 0 1 0 0,0 2 0 0 0,1 8 79 0 0,0 0-1 0 0,-1 0 1 0 0,-1 1-1 0 0,-2 15 0 0 0,-5 8-7 0 0,0 0-1 0 0,-3-1 0 0 0,-1-1 0 0 0,-1 0 0 0 0,-31 56 0 0 0,-18 14-6675 0 0,62-104 6507 0 0,0 0 1 0 0,0 0 0 0 0,0 0-1 0 0,0 0 1 0 0,0-1 0 0 0,0 1-1 0 0,0 0 1 0 0,-1-1-537 0 0,1 1 536 0 0,0 0 1 0 0,0 0-1 0 0,-1 0 1 0 0,1 0 0 0 0,0 0-1 0 0,0 0 1 0 0,0 0 0 0 0,0 0-1 0 0,0 0 1 0 0,-1 0-1 0 0,1 0 1 0 0,0 0 0 0 0,0 0-1 0 0,0 0 1 0 0,0 0 0 0 0,-1 0-1 0 0,1 0 1 0 0,0 0-1 0 0,0 0 1 0 0,0 0 0 0 0,0 0-1 0 0,-1 0 1 0 0,1 0 0 0 0,0 0-1 0 0,0 0 1 0 0,0 0 0 0 0,0 1-1 0 0,0-1 1 0 0,-1 0-1 0 0,1 0 1 0 0,4-7-1392 0 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0.4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64 1816 0 0,'-3'9'5599'0'0,"7"19"-3572"0"0,-3-23-1378 0 0,11 74 1139 0 0,31 104 0 0 0,-40-176-1773 0 0,-1 0-1 0 0,1 0 1 0 0,0 0 0 0 0,0-1-1 0 0,1 1 1 0 0,0-1 0 0 0,0 0-1 0 0,7 9 1 0 0,-10-14-15 0 0,0-1 1 0 0,0 1-1 0 0,0 0 0 0 0,0 0 1 0 0,0 0-1 0 0,0-1 0 0 0,1 1 1 0 0,-1 0-1 0 0,0-1 0 0 0,0 1 1 0 0,0-1-1 0 0,1 1 0 0 0,-1-1 1 0 0,0 0-1 0 0,1 0 0 0 0,-1 1 1 0 0,0-1-1 0 0,1 0 0 0 0,-1 0 1 0 0,2-1-1 0 0,-1 1-6 0 0,0-1 1 0 0,0 0-1 0 0,0 0 1 0 0,0 0-1 0 0,0 0 0 0 0,-1-1 1 0 0,1 1-1 0 0,0 0 1 0 0,-1-1-1 0 0,1 1 1 0 0,-1-1-1 0 0,1 1 0 0 0,-1-1 1 0 0,0 0-1 0 0,0 0 1 0 0,2-3-1 0 0,7-16-59 0 0,-2 1 0 0 0,0-2-1 0 0,-1 1 1 0 0,-2-1 0 0 0,6-34 0 0 0,4-15-190 0 0,0-7 73 0 0,-9 47 221 0 0,12-43 0 0 0,-18 74-27 0 0,0 0 0 0 0,0 0-1 0 0,0 0 1 0 0,0 0 0 0 0,0 0-1 0 0,0-1 1 0 0,1 1 0 0 0,-1 0-1 0 0,0 0 1 0 0,0 0 0 0 0,0 0-1 0 0,0 0 1 0 0,0 0 0 0 0,0-1-1 0 0,0 1 1 0 0,0 0 0 0 0,0 0-1 0 0,0 0 1 0 0,1 0 0 0 0,-1 0-1 0 0,0 0 1 0 0,0 0 0 0 0,0 0-1 0 0,0 0 1 0 0,0 0 0 0 0,0 0-1 0 0,1 0 1 0 0,-1 0 0 0 0,0-1-1 0 0,0 1 1 0 0,0 0 0 0 0,0 0-1 0 0,0 0 1 0 0,1 0 0 0 0,-1 0-1 0 0,0 0 1 0 0,0 1 0 0 0,0-1-1 0 0,0 0 1 0 0,0 0 0 0 0,1 0-1 0 0,-1 0 1 0 0,0 0 0 0 0,0 0-1 0 0,0 0 1 0 0,0 0 0 0 0,0 0-1 0 0,0 0 1 0 0,1 0 0 0 0,-1 0-1 0 0,0 0 1 0 0,0 1 0 0 0,0-1-1 0 0,0 0 1 0 0,0 0 0 0 0,0 0-1 0 0,0 0 1 0 0,0 0-1 0 0,0 0 1 0 0,0 1 0 0 0,1-1-1 0 0,8 15 541 0 0,4 17 74 0 0,20 166 502 0 0,-15-70-3374 0 0,-11-91-3208 0 0,16 50 1 0 0,-18-76 3144 0 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1.3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 43 1056 0 0,'-29'-37'4643'0'0,"29"37"-4539"0"0,-1-1-1 0 0,1 1 1 0 0,-1-1 0 0 0,0 1-1 0 0,1-1 1 0 0,-1 1 0 0 0,0 0-1 0 0,1-1 1 0 0,-1 1 0 0 0,0 0-1 0 0,0-1 1 0 0,1 1 0 0 0,-1 0-1 0 0,0 0 1 0 0,0 0 0 0 0,1 0-1 0 0,-1 0 1 0 0,0 0 0 0 0,0 0-1 0 0,0 0 1 0 0,1 0 0 0 0,-2 0-1 0 0,1 1-23 0 0,0 0-1 0 0,0 0 0 0 0,0 0 0 0 0,0-1 0 0 0,0 1 1 0 0,0 0-1 0 0,0 0 0 0 0,0 0 0 0 0,0 1 0 0 0,1-1 0 0 0,-1 0 1 0 0,0 0-1 0 0,1 0 0 0 0,-1 0 0 0 0,1 1 0 0 0,-1-1 1 0 0,1 3-1 0 0,-2 7 38 0 0,1 1 0 0 0,0-1 1 0 0,1 1-1 0 0,0-1 1 0 0,1 1-1 0 0,0-1 0 0 0,1 1 1 0 0,4 17-1 0 0,1 7-20 0 0,11 78-384 0 0,5-1 0 0 0,5-1 0 0 0,45 114 0 0 0,-69-215-357 0 0,13 25-3592 0 0,-14-64 498 0 0,-2 12 2874 0 0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1.6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 1352 0 0,'0'-1'61'0'0,"0"1"0"0"0,0 0-1 0 0,0 0 1 0 0,0-1 0 0 0,0 1 0 0 0,0 0-1 0 0,0 0 1 0 0,0-1 0 0 0,1 1-1 0 0,-1 0 1 0 0,0 0 0 0 0,0-1 0 0 0,0 1-1 0 0,0 0 1 0 0,1 0 0 0 0,-1 0-1 0 0,0-1 1 0 0,0 1 0 0 0,0 0 0 0 0,1 0-1 0 0,-1 0 1 0 0,0 0 0 0 0,0 0-1 0 0,1-1 1 0 0,-1 1 0 0 0,0 0 0 0 0,0 0-1 0 0,1 0 1 0 0,-1 0 0 0 0,0 0-1 0 0,0 0 1 0 0,1 0 0 0 0,-1 0 0 0 0,0 0-1 0 0,1 0 1 0 0,-1 0 0 0 0,0 0-1 0 0,0 0 1 0 0,1 0 0 0 0,-1 0 0 0 0,0 0-1 0 0,0 0 1 0 0,1 1 0 0 0,-1-1-1 0 0,1 0 1 0 0,13 14 1270 0 0,8 19-32 0 0,-2 7-666 0 0,-2 0 0 0 0,-2 1 1 0 0,-2 0-1 0 0,15 68 0 0 0,17 182-133 0 0,-27-149-397 0 0,-13-108-259 0 0,-2-18-439 0 0,-1 0 0 0 0,-1 0 0 0 0,-1-1-1 0 0,0 1 1 0 0,-1 0 0 0 0,-3 25-1 0 0,3-40 531 0 0,0-1 0 0 0,0 1 0 0 0,0-1-1 0 0,-1 1 1 0 0,1-1 0 0 0,0 1 0 0 0,0-1-1 0 0,0 0 1 0 0,-1 1 0 0 0,1-1 0 0 0,0 1-1 0 0,-1-1 1 0 0,1 0 0 0 0,0 1 0 0 0,-1-1-1 0 0,1 0 1 0 0,-1 1 0 0 0,1-1 0 0 0,0 0-1 0 0,-1 1 1 0 0,1-1 0 0 0,-1 0 0 0 0,1 0-1 0 0,-1 0 1 0 0,1 0 0 0 0,-1 1 0 0 0,1-1-1 0 0,-1 0 1 0 0,1 0 0 0 0,-1 0 0 0 0,1 0-1 0 0,-1 0 1 0 0,1 0 0 0 0,-1 0 0 0 0,1 0-1 0 0,-1 0 1 0 0,1-1 0 0 0,-1 1 0 0 0,1 0-1 0 0,-1 0 1 0 0,1 0 0 0 0,-1 0 0 0 0,1-1-1 0 0,-1 1 1 0 0,1 0 0 0 0,0-1 0 0 0,-1 1-1 0 0,1 0 1 0 0,-1-1 0 0 0,1 1 0 0 0,0 0-1 0 0,-1-1 1 0 0,1 0 0 0 0,-13-10-1889 0 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1.9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62 2961 0 0,'0'-2'233'0'0,"0"-1"1"0"0,0 1 0 0 0,0 0 0 0 0,0-1 0 0 0,1 1 0 0 0,-1 0 0 0 0,0 0-1 0 0,1-1 1 0 0,0 1 0 0 0,-1 0 0 0 0,1 0 0 0 0,0 0 0 0 0,0 0-1 0 0,0 0 1 0 0,1 0 0 0 0,-1 0 0 0 0,0 0 0 0 0,1 0 0 0 0,-1 1-1 0 0,1-1 1 0 0,-1 0 0 0 0,1 1 0 0 0,0-1 0 0 0,0 1 0 0 0,0 0-1 0 0,3-2 1 0 0,0 1-57 0 0,1 1-1 0 0,-1-1 1 0 0,1 1-1 0 0,0 1 0 0 0,0-1 1 0 0,-1 1-1 0 0,1 0 1 0 0,0 0-1 0 0,11 2 0 0 0,56 9 19 0 0,4 0-1317 0 0,0-7-3361 0 0,-48-4 2402 0 0,4 6-426 0 0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2.5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44 76 1152 0 0,'-4'-13'1023'0'0,"2"7"-261"0"0,0 0-1 0 0,0 0 0 0 0,-1 1 1 0 0,0-1-1 0 0,0 1 0 0 0,0 0 1 0 0,0 0-1 0 0,-1 0 0 0 0,-7-8 1 0 0,10 17-334 0 0,0 0 1 0 0,0 0-1 0 0,1 0 1 0 0,-1 0-1 0 0,1 0 1 0 0,0 0 0 0 0,0 1-1 0 0,1 4 1 0 0,44 321 1300 0 0,-25-200-1539 0 0,36 169-1445 0 0,-31-201-2682 0 0,5-2-3966 0 0,-27-88 6867 0 0,0-4-166 0 0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2.8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378 0 1752 0 0,'2'5'725'0'0,"0"0"0"0"0,0 0-1 0 0,-1 0 1 0 0,0 0-1 0 0,1 0 1 0 0,-2 0 0 0 0,1 0-1 0 0,-1 1 1 0 0,1-1 0 0 0,-1 0-1 0 0,-1 0 1 0 0,1 1-1 0 0,-2 5 1 0 0,-1 0-170 0 0,0 0 0 0 0,-1 0-1 0 0,0-1 1 0 0,0 0 0 0 0,-11 18 0 0 0,-3-1-289 0 0,-1-2 0 0 0,0 0 0 0 0,-35 32 0 0 0,34-39-75 0 0,-1-1-1 0 0,-1-1 1 0 0,-43 24-1 0 0,-23 16 140 0 0,86-55-321 0 0,1 0-1 0 0,-1 0 0 0 0,0 0 0 0 0,1 0 0 0 0,-1 0 0 0 0,1 0 0 0 0,-1 1 1 0 0,1-1-1 0 0,-1 0 0 0 0,1 1 0 0 0,0-1 0 0 0,0 1 0 0 0,0 0 1 0 0,0-1-1 0 0,0 1 0 0 0,0 0 0 0 0,0-1 0 0 0,1 1 0 0 0,-1 0 0 0 0,0 0 1 0 0,1 0-1 0 0,0 0 0 0 0,-1 0 0 0 0,1 0 0 0 0,0 0 0 0 0,0-1 1 0 0,0 1-1 0 0,0 0 0 0 0,0 0 0 0 0,1 0 0 0 0,-1 0 0 0 0,1 0 0 0 0,-1 0 1 0 0,1 0-1 0 0,0-1 0 0 0,-1 1 0 0 0,1 0 0 0 0,0 0 0 0 0,0-1 1 0 0,0 1-1 0 0,0-1 0 0 0,1 1 0 0 0,-1-1 0 0 0,0 1 0 0 0,1-1 0 0 0,-1 0 1 0 0,1 1-1 0 0,-1-1 0 0 0,4 1 0 0 0,10 9 20 0 0,0-2 0 0 0,1 0 0 0 0,0-1-1 0 0,23 8 1 0 0,-22-9 12 0 0,56 23-293 0 0,80 38 653 0 0,-134-58-1467 0 0,-1 1-1 0 0,0 0 1 0 0,0 2 0 0 0,-1 0-1 0 0,25 27 1 0 0,-39-38 884 0 0,17 17-4609 0 0,-19-19 4705 0 0,-1 0 0 0 0,0 1 1 0 0,0-1-1 0 0,1 0 1 0 0,-1 0-1 0 0,0 0 0 0 0,1 0 1 0 0,-1 1-1 0 0,1-1 0 0 0,-1 0 1 0 0,0 0-1 0 0,1 0 0 0 0,-1 0 1 0 0,0 0-1 0 0,1 0 0 0 0,-1 0 1 0 0,1 0-1 0 0,-1 0 0 0 0,0 0 1 0 0,1 0-1 0 0,-1 0 0 0 0,0 0 1 0 0,1 0-1 0 0,-1-1 0 0 0,1 1 1 0 0,-1 0-1 0 0,0 0 1 0 0,1 0-1 0 0,-1 0 0 0 0,0-1 1 0 0,0 1-1 0 0,1 0 0 0 0,-1 0 1 0 0,0-1-1 0 0,1 1 0 0 0,-1 0 1 0 0,0-1-1 0 0,0 1 0 0 0,0 0 1 0 0,1-1-1 0 0,-1 1 0 0 0,0 0 1 0 0,0-1-1 0 0,0 1 0 0 0,0 0 1 0 0,0-1-1 0 0,0 1 0 0 0,1 0 1 0 0,-1-1-1 0 0,0 1 1 0 0,0-1-1 0 0,0 1 0 0 0,0 0 1 0 0,0-1-1 0 0,-1 1 0 0 0,1 0 1 0 0,0-1-1 0 0,0 1 0 0 0,0-1 1 0 0,1-10-1196 0 0</inkml:trace>
  <inkml:trace contextRef="#ctx0" brushRef="#br0" timeOffset="1">671 277 3297 0 0,'3'3'1132'0'0,"1"0"0"0"0,0 0 0 0 0,0 0 1 0 0,1 0-1 0 0,-1-1 0 0 0,0 1 0 0 0,10 2 0 0 0,41 6 2082 0 0,1-14-4813 0 0,-51 2 927 0 0,0 0-1 0 0,0-1 1 0 0,0 0-1 0 0,0 1 1 0 0,0-2 0 0 0,0 1-1 0 0,6-5 1 0 0,-4-5-5139 0 0,-1 15 3960 0 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3.1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1 3497 0 0,'-26'6'4821'0'0,"23"-3"-2788"0"0,18 0-1206 0 0,155 20-1245 0 0,-13-1-7627 0 0,-125-20 5866 0 0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3.5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26 600 0 0,'0'-21'3075'0'0,"2"17"-270"0"0,2 14-954 0 0,29 114 800 0 0,28 132-1506 0 0,-37-105-707 0 0,7 210 1 0 0,-34-141-4212 0 0,-2-199 1134 0 0,4-21 2560 0 0,1 0 0 0 0,0 0 0 0 0,-1 0 0 0 0,1 0 0 0 0,0 1 0 0 0,-1-1 0 0 0,1 0 0 0 0,0 0 1 0 0,-1 0-1 0 0,1 0 0 0 0,0 0 0 0 0,-1 0 0 0 0,1 0 0 0 0,0 0 0 0 0,-1 0 0 0 0,1 0 0 0 0,0-1 0 0 0,-1 1 0 0 0,1 0 1 0 0,0 0-1 0 0,-1 0 0 0 0,1 0 0 0 0,0 0 0 0 0,-1-1 0 0 0,1 1 0 0 0,0 0 0 0 0,0 0 0 0 0,-1 0 0 0 0,1-1 0 0 0,0 1 0 0 0,0 0 1 0 0,0 0-1 0 0,-1-1 0 0 0,-1-2-222 0 0,-1 0 0 0 0,1-1 0 0 0,0 1 0 0 0,0-1 0 0 0,0 1 0 0 0,0-1 1 0 0,-2-7-1 0 0,-2-17-937 0 0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3.9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405 0 792 0 0,'-41'75'2436'0'0,"-51"81"3018"0"0,78-136-4573 0 0,-1-1 0 0 0,-1 0 1 0 0,0-1-1 0 0,-2-1 0 0 0,-27 22 1 0 0,22-23 51 0 0,-1-2-1 0 0,-42 20 1 0 0,32-17-457 0 0,40-17-468 0 0,0 0 0 0 0,0 0 0 0 0,1 1 1 0 0,-1 0-1 0 0,0 0 0 0 0,0 1 0 0 0,0 0 1 0 0,0 0-1 0 0,0 0 0 0 0,6 4 0 0 0,5 1 15 0 0,183 79 11 0 0,-102-41-43 0 0,-72-33-134 0 0,0 1 0 0 0,-1 2 1 0 0,-1 1-1 0 0,0 0 0 0 0,-1 2 0 0 0,31 30 0 0 0,-1 14-3018 0 0,-10 7-3859 0 0,-66-98 2777 0 0,10 13 2629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6.5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179 290 1992 0 0,'-5'0'562'0'0,"0"0"-1"0"0,0 1 0 0 0,0 0 0 0 0,0 0 0 0 0,0 0 0 0 0,0 1 0 0 0,0-1 0 0 0,1 1 0 0 0,-1 0 0 0 0,0 1 0 0 0,1-1 0 0 0,-7 5 1 0 0,4-1-10 0 0,0 0 0 0 0,0 0 0 0 0,1 1 0 0 0,0-1 0 0 0,0 2 0 0 0,-8 11 1 0 0,6-4-258 0 0,0 0-1 0 0,1 0 1 0 0,0 0 0 0 0,1 1 0 0 0,1 0 0 0 0,1 0 0 0 0,-4 21 0 0 0,6-18-272 0 0,1 0-1 0 0,1 0 0 0 0,0 0 1 0 0,2-1-1 0 0,0 1 1 0 0,1 0-1 0 0,7 24 0 0 0,-7-32-14 0 0,1 0-1 0 0,0 0 1 0 0,0 0-1 0 0,1 0 1 0 0,1-1-1 0 0,0 0 1 0 0,0 0-1 0 0,1-1 1 0 0,0 1-1 0 0,0-1 0 0 0,1-1 1 0 0,18 16-1 0 0,-24-22-69 0 0,1 0-1 0 0,-1 0 1 0 0,1-1 0 0 0,0 1-1 0 0,-1 0 1 0 0,1-1-1 0 0,0 0 1 0 0,0 1-1 0 0,0-1 1 0 0,0-1-1 0 0,0 1 1 0 0,0 0-1 0 0,1-1 1 0 0,-1 1-1 0 0,0-1 1 0 0,0 0-1 0 0,0 0 1 0 0,0 0 0 0 0,1-1-1 0 0,-1 1 1 0 0,0-1-1 0 0,0 1 1 0 0,0-1-1 0 0,0 0 1 0 0,0 0-1 0 0,0-1 1 0 0,0 1-1 0 0,0-1 1 0 0,-1 1-1 0 0,1-1 1 0 0,0 0-1 0 0,-1 0 1 0 0,0 0 0 0 0,1 0-1 0 0,-1 0 1 0 0,0-1-1 0 0,0 1 1 0 0,0-1-1 0 0,0 1 1 0 0,2-6-1 0 0,7-12-713 0 0,0 0 0 0 0,-2 0 0 0 0,0-1 0 0 0,9-37 0 0 0,-10 31 277 0 0,-2 9-347 0 0,1-3-1010 0 0,0-1 0 0 0,21-38 0 0 0,-12 40 263 0 0</inkml:trace>
  <inkml:trace contextRef="#ctx0" brushRef="#br0" timeOffset="1">517 493 2032 0 0,'-15'38'5886'0'0,"6"31"-2342"0"0,6-38-2615 0 0,1-12-715 0 0,-7 63 743 0 0,9-77-1177 0 0,0 1-1 0 0,0 0 0 0 0,0 0 1 0 0,1-1-1 0 0,0 1 1 0 0,0-1-1 0 0,0 1 1 0 0,1 0-1 0 0,0-1 1 0 0,0 0-1 0 0,3 7 1 0 0,-5-12 108 0 0,0 0 0 0 0,1 1 0 0 0,-1-1 0 0 0,0 0 0 0 0,1 1 0 0 0,-1-1 1 0 0,0 0-1 0 0,1 1 0 0 0,-1-1 0 0 0,0 0 0 0 0,1 0 0 0 0,-1 1 0 0 0,1-1 1 0 0,-1 0-1 0 0,1 0 0 0 0,-1 0 0 0 0,0 0 0 0 0,1 1 0 0 0,-1-1 0 0 0,1 0 0 0 0,-1 0 1 0 0,1 0-1 0 0,-1 0 0 0 0,1 0 0 0 0,-1 0 0 0 0,1 0 0 0 0,-1 0 0 0 0,1 0 1 0 0,-1-1-1 0 0,0 1 0 0 0,1 0 0 0 0,-1 0 0 0 0,1 0 0 0 0,-1 0 0 0 0,1-1 0 0 0,-1 1 1 0 0,0 0-1 0 0,1 0 0 0 0,-1-1 0 0 0,0 1 0 0 0,1 0 0 0 0,-1-1 0 0 0,0 1 1 0 0,1 0-1 0 0,-1-1 0 0 0,0 1 0 0 0,1-1 0 0 0,-1 1 0 0 0,0 0 0 0 0,0-1 0 0 0,0 1 1 0 0,0-1-1 0 0,1 1 0 0 0,-1-1 0 0 0,0 1 0 0 0,0-1 0 0 0,0 0 0 0 0,13-34-2270 0 0,-11 30 1877 0 0,10-26-875 0 0</inkml:trace>
  <inkml:trace contextRef="#ctx0" brushRef="#br0" timeOffset="2">555 8 1344 0 0,'-7'-4'1913'0'0,"-6"1"-761"0"0,1 4 32 0 0,1 7-288 0 0,2 4-368 0 0,2 6-303 0 0,3 4-321 0 0,4 1-377 0 0,5 0-487 0 0,1 1-544 0 0,1-3-296 0 0,7-1-185 0 0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4.3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114 152 1120 0 0,'-11'-5'726'0'0,"4"1"52"0"0,0 0 0 0 0,0 1-1 0 0,-1 0 1 0 0,1 0 0 0 0,-1 1-1 0 0,-8-2 1 0 0,15 4-659 0 0,-1 0 1 0 0,1 0-1 0 0,-1 0 1 0 0,1 0-1 0 0,-1 0 0 0 0,1 0 1 0 0,-1 1-1 0 0,1-1 1 0 0,-1 0-1 0 0,1 1 0 0 0,0-1 1 0 0,-1 1-1 0 0,1 0 1 0 0,0-1-1 0 0,-1 1 0 0 0,1 0 1 0 0,0 0-1 0 0,0 0 1 0 0,-1 0-1 0 0,1 0 0 0 0,0 0 1 0 0,0 0-1 0 0,0 0 1 0 0,0 1-1 0 0,1-1 0 0 0,-1 0 1 0 0,0 0-1 0 0,0 1 1 0 0,1-1-1 0 0,-1 1 0 0 0,1-1 1 0 0,-1 1-1 0 0,1-1 1 0 0,0 0-1 0 0,-1 1 0 0 0,1-1 1 0 0,0 1-1 0 0,0 1 1 0 0,-2 16 139 0 0,1 0 1 0 0,1 0 0 0 0,0 0 0 0 0,1 0 0 0 0,2 0 0 0 0,0 0 0 0 0,0-1 0 0 0,2 1 0 0 0,0-1 0 0 0,1 0 0 0 0,16 30 0 0 0,-21-45-250 0 0,1 0 1 0 0,-1 0 0 0 0,1 0-1 0 0,0 0 1 0 0,0 0-1 0 0,1-1 1 0 0,-1 1 0 0 0,0-1-1 0 0,1 0 1 0 0,0 0-1 0 0,-1 1 1 0 0,1-2 0 0 0,0 1-1 0 0,0 0 1 0 0,0 0-1 0 0,0-1 1 0 0,4 2 0 0 0,-4-3-17 0 0,0 0 0 0 0,-1 0 0 0 0,1 0 1 0 0,0 0-1 0 0,0 0 0 0 0,0 0 0 0 0,-1-1 0 0 0,1 1 1 0 0,0-1-1 0 0,-1 0 0 0 0,1 0 0 0 0,-1 0 1 0 0,1 0-1 0 0,-1 0 0 0 0,1-1 0 0 0,3-2 0 0 0,4-4-91 0 0,0-1 0 0 0,-1 0-1 0 0,0-1 1 0 0,-1 0-1 0 0,0 0 1 0 0,0 0-1 0 0,8-19 1 0 0,7-11-716 0 0,18-46 0 0 0,-36 74 717 0 0,0-1 1 0 0,-1 0 0 0 0,0-1-1 0 0,-1 1 1 0 0,-1 0 0 0 0,0-1-1 0 0,-1 0 1 0 0,0-16 0 0 0,-1 27 184 0 0,-1 0 1 0 0,1-1-1 0 0,-1 1 1 0 0,0 0-1 0 0,0 0 1 0 0,0-1-1 0 0,0 1 1 0 0,0 0-1 0 0,-1 0 1 0 0,0 0-1 0 0,0 0 1 0 0,1 1 0 0 0,-1-1-1 0 0,-1 0 1 0 0,1 1-1 0 0,0-1 1 0 0,-1 1-1 0 0,-3-2 1 0 0,1 0 84 0 0,-1 1 0 0 0,1-1 0 0 0,-1 2 1 0 0,0-1-1 0 0,0 1 0 0 0,0-1 0 0 0,-1 2 0 0 0,1-1 1 0 0,-8 0-1 0 0,4 0-60 0 0,-1 1 1 0 0,0 1-1 0 0,0 0 1 0 0,1 0-1 0 0,-1 1 1 0 0,0 0-1 0 0,1 1 1 0 0,-1 0-1 0 0,1 1 1 0 0,-1 0-1 0 0,-12 6 1 0 0,18-6-294 0 0,0 1 1 0 0,0 0-1 0 0,1 0 1 0 0,-1 0-1 0 0,1 0 1 0 0,0 1-1 0 0,0-1 1 0 0,1 1-1 0 0,-1 0 1 0 0,1 0-1 0 0,0 0 1 0 0,0 1-1 0 0,1-1 1 0 0,-4 11-1 0 0,5-11-435 0 0,-1 0-1 0 0,1 0 1 0 0,0 0-1 0 0,0 0 0 0 0,0 1 1 0 0,1-1-1 0 0,0 0 0 0 0,0 0 1 0 0,0 0-1 0 0,1 0 1 0 0,0 0-1 0 0,0 1 0 0 0,0-1 1 0 0,0 0-1 0 0,1-1 1 0 0,0 1-1 0 0,4 9 0 0 0,7 0-1820 0 0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4.8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34 238 2144 0 0,'-4'5'328'0'0,"0"0"0"0"0,1 0-1 0 0,0 0 1 0 0,0 0-1 0 0,0 0 1 0 0,1 0-1 0 0,-1 1 1 0 0,1-1 0 0 0,1 1-1 0 0,-1 0 1 0 0,1 0-1 0 0,0-1 1 0 0,0 1-1 0 0,1 0 1 0 0,-1 0 0 0 0,2 11-1 0 0,2 11 361 0 0,0 1 0 0 0,10 35 0 0 0,-3-16 63 0 0,34 192 1168 0 0,25 161-494 0 0,-70-389-1426 0 0,-8-36-486 0 0,-12-45-602 0 0,9 8 259 0 0,3 0 0 0 0,2 0 0 0 0,3-1 0 0 0,5-74 0 0 0,41-245-1953 0 0,-35 337 2785 0 0,1 0-1 0 0,2 1 0 0 0,3 0 1 0 0,23-57-1 0 0,-35 98 78 0 0,-1 0 0 0 0,1 0 1 0 0,-1 0-1 0 0,1 1 0 0 0,0-1 0 0 0,0 0 0 0 0,0 1 0 0 0,0-1 0 0 0,0 1 1 0 0,0-1-1 0 0,1 1 0 0 0,-1-1 0 0 0,0 1 0 0 0,1 0 0 0 0,-1 0 0 0 0,1-1 1 0 0,-1 1-1 0 0,1 0 0 0 0,0 0 0 0 0,-1 1 0 0 0,1-1 0 0 0,0 0 0 0 0,0 1 1 0 0,-1-1-1 0 0,1 1 0 0 0,0-1 0 0 0,0 1 0 0 0,0 0 0 0 0,3 0 0 0 0,-2 1 95 0 0,0 0 0 0 0,-1 1 0 0 0,1-1 0 0 0,0 1 0 0 0,0 0 0 0 0,-1 0 1 0 0,1 0-1 0 0,-1 0 0 0 0,0 0 0 0 0,0 0 0 0 0,1 1 0 0 0,-1-1 0 0 0,-1 1 0 0 0,1 0 0 0 0,0-1 0 0 0,-1 1 0 0 0,2 3 0 0 0,12 30 497 0 0,-1 1 1 0 0,-2 0 0 0 0,-2 0-1 0 0,-1 1 1 0 0,6 64 0 0 0,7 26-57 0 0,-21-126-638 0 0,0 0 0 0 0,-1 0 0 0 0,1 0-1 0 0,-1 0 1 0 0,1 0 0 0 0,-1 0 0 0 0,0 0 0 0 0,0 0 0 0 0,0 0 0 0 0,0 0 0 0 0,0 0 0 0 0,0 1 0 0 0,-1-1 0 0 0,1 0 0 0 0,0 0 0 0 0,-1 0 0 0 0,0 0 0 0 0,0 0 0 0 0,1 0 0 0 0,-1-1 0 0 0,0 1 0 0 0,-1 0 0 0 0,1 0 0 0 0,0-1-1 0 0,0 1 1 0 0,-1 0 0 0 0,-2 2 0 0 0,1-3-148 0 0,0 0 0 0 0,0-1 0 0 0,-1 1 0 0 0,1 0 0 0 0,0-1-1 0 0,0 0 1 0 0,-1 0 0 0 0,1 0 0 0 0,0 0 0 0 0,0 0 0 0 0,0-1-1 0 0,-1 1 1 0 0,1-1 0 0 0,0 0 0 0 0,0 0 0 0 0,0 0 0 0 0,-5-3 0 0 0,0 0-281 0 0,0 0 0 0 0,0-1 1 0 0,1 0-1 0 0,-1 0 1 0 0,1 0-1 0 0,0-1 1 0 0,1 0-1 0 0,-1 0 1 0 0,1-1-1 0 0,1 0 1 0 0,-1 0-1 0 0,1-1 1 0 0,0 1-1 0 0,-4-10 1 0 0,4 6 109 0 0,0 0 1 0 0,1 0 0 0 0,0 0-1 0 0,1 0 1 0 0,0 0 0 0 0,1-1-1 0 0,0 1 1 0 0,1-1 0 0 0,0 0-1 0 0,2-15 1 0 0,6-17-550 0 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5.25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64 1 1000 0 0,'8'11'1325'0'0,"0"0"-1"0"0,-1 1 0 0 0,-1 0 1 0 0,6 13-1 0 0,29 97 3704 0 0,-30-86-3890 0 0,23 77 1000 0 0,93 290 504 0 0,-112-362-2632 0 0,-4-12-871 0 0,10 44 1 0 0,-45-102-6722 0 0,12 17 5750 0 0,-58-61-3592 0 0,37 41 3733 0 0</inkml:trace>
  <inkml:trace contextRef="#ctx0" brushRef="#br0" timeOffset="1">1 545 2072 0 0,'20'-23'9436'0'0,"23"-8"-6542"0"0,-23 18-1746 0 0,35-25-47 0 0,2 2 0 0 0,67-31 0 0 0,-80 48-4146 0 0,84-27 0 0 0,-124 46 2120 0 0,0-2 0 0 0,0 1 1 0 0,-1 0-1 0 0,1-1 0 0 0,-1 1 0 0 0,1-1 1 0 0,-1 0-1 0 0,0 0 0 0 0,6-5 0 0 0,-2 4-1942 0 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1.6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 45 80 0 0,'1'-10'3841'0'0,"3"-24"-1675"0"0,-29 80 2336 0 0,22-42-4356 0 0,1 1 1 0 0,0-1-1 0 0,-1 1 0 0 0,1 0 1 0 0,1 0-1 0 0,-1 0 0 0 0,1 0 1 0 0,0 0-1 0 0,0 0 0 0 0,0 0 1 0 0,1 0-1 0 0,0 0 0 0 0,0 0 1 0 0,0 0-1 0 0,1 7 1 0 0,3 14-122 0 0,12 44 1 0 0,-9-41 259 0 0,14 55-6 0 0,-4 1-1 0 0,-3 1 1 0 0,4 167 0 0 0,-7 46 75 0 0,2-44 20 0 0,5 93-245 0 0,-12-263-107 0 0,-4 0 0 0 0,-16 157 0 0 0,11-175-41 0 0,3 1 0 0 0,14 120 0 0 0,0-14 37 0 0,-17-112 119 0 0,3-59-107 0 0,0 0-1 0 0,0-1 1 0 0,-1 1 0 0 0,1 0-1 0 0,-1 0 1 0 0,0 0 0 0 0,0-1-1 0 0,0 1 1 0 0,0 0-1 0 0,-1-1 1 0 0,1 1 0 0 0,-1-1-1 0 0,1 1 1 0 0,-1-1 0 0 0,0 0-1 0 0,0 0 1 0 0,0 1-1 0 0,-3 1 1 0 0,4-3-89 0 0,0-1 0 0 0,0 0 0 0 0,0 1 0 0 0,0-1 0 0 0,0 0 0 0 0,0 1 0 0 0,1-1 0 0 0,-1 0 0 0 0,0 0 0 0 0,0 0 0 0 0,0 0 1 0 0,0 0-1 0 0,0 0 0 0 0,0 0 0 0 0,0 0 0 0 0,0 0 0 0 0,0-1 0 0 0,0 1 0 0 0,0 0 0 0 0,1 0 0 0 0,-1-1 0 0 0,0 1 0 0 0,0-1 0 0 0,0 1 0 0 0,0-1 0 0 0,1 1 0 0 0,-1-1 0 0 0,0 1 0 0 0,1-1 0 0 0,-1 0 0 0 0,0 1 0 0 0,1-1 0 0 0,-1 0 0 0 0,1 0 0 0 0,-1 1 0 0 0,1-1 0 0 0,-1 0 0 0 0,1 0 1 0 0,-1 0-1 0 0,1 0 0 0 0,0 0 0 0 0,0 0 0 0 0,-1 1 0 0 0,1-2 0 0 0,-7-47-4950 0 0,6 43 4365 0 0,-2-29-2102 0 0,5-4-712 0 0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3.2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7 205 1328 0 0,'-6'-2'7219'0'0,"16"-2"-4259"0"0,24-2-1562 0 0,145-2 844 0 0,-95 3-1837 0 0,95 5 1 0 0,28 18-66 0 0,220 9 1160 0 0,-412-27-1432 0 0,133 1 836 0 0,225-29 0 0 0,467-78-336 0 0,-609 89 24 0 0,293 14 1 0 0,-189-10-277 0 0,-245 4-259 0 0,0 4 0 0 0,0 4 0 0 0,100 13 0 0 0,-141-4-14 0 0,0-3-1 0 0,0-1 0 0 0,1-3 1 0 0,-1-2-1 0 0,0-2 0 0 0,50-9 0 0 0,-88 10-28 0 0,5-3 63 0 0,0 2 0 0 0,1-1 0 0 0,-1 2 1 0 0,1 1-1 0 0,0 0 0 0 0,0 1 0 0 0,-1 0 1 0 0,1 1-1 0 0,0 2 0 0 0,25 5 0 0 0,-35-7-47 0 0,0 0-1 0 0,0 0 0 0 0,-1-1 1 0 0,1 0-1 0 0,0 0 1 0 0,0-1-1 0 0,-1 0 0 0 0,1 0 1 0 0,0 0-1 0 0,-1-1 0 0 0,1 0 1 0 0,-1 0-1 0 0,7-4 1 0 0,-4 3-18 0 0,0-1 0 0 0,1 2 1 0 0,0-1-1 0 0,0 1 0 0 0,15-1 1 0 0,109-8 20 0 0,-95 6-22 0 0,1 1 0 0 0,41 3 0 0 0,-75 1-8 0 0,-1 1 0 0 0,1 0 0 0 0,-1 1 0 0 0,0-1-1 0 0,1 1 1 0 0,-1 0 0 0 0,0 0 0 0 0,0 1-1 0 0,-1 0 1 0 0,1-1 0 0 0,0 2 0 0 0,-1-1 0 0 0,0 0-1 0 0,1 1 1 0 0,4 6 0 0 0,-3-4 2 0 0,0-1 0 0 0,1 1-1 0 0,0-1 1 0 0,-1-1 0 0 0,13 7 0 0 0,-11-8 6 0 0,0-1-1 0 0,0 0 1 0 0,1-1 0 0 0,-1 0 0 0 0,1 0 0 0 0,-1-1 0 0 0,1 0-1 0 0,-1 0 1 0 0,1-1 0 0 0,-1 0 0 0 0,11-3 0 0 0,-12 2-4 0 0,1 1 0 0 0,0 0 0 0 0,0 0 0 0 0,0 0 0 0 0,0 1 0 0 0,0 0 0 0 0,0 1 0 0 0,0 0 0 0 0,0 0 0 0 0,0 1 0 0 0,-1 0 0 0 0,9 3 0 0 0,-15-5 18 0 0,0 1-1 0 0,0 1 1 0 0,1-1 0 0 0,-1 0-1 0 0,-1 0 1 0 0,1 0 0 0 0,0 0 0 0 0,0 1-1 0 0,0-1 1 0 0,-1 0 0 0 0,1 1-1 0 0,0-1 1 0 0,-1 1 0 0 0,1-1-1 0 0,-1 0 1 0 0,0 1 0 0 0,1 2-1 0 0,-1-2 4 0 0,0 0-1 0 0,1 0 0 0 0,-1 0 1 0 0,1 0-1 0 0,0 0 0 0 0,0 0 1 0 0,0 0-1 0 0,0 0 0 0 0,0 0 1 0 0,0 0-1 0 0,0-1 0 0 0,1 1 1 0 0,2 3-1 0 0,-1-2-16 0 0,0 0 1 0 0,-1 0-1 0 0,1 0 0 0 0,-1 0 1 0 0,0 1-1 0 0,1-1 1 0 0,-1 1-1 0 0,-1 0 0 0 0,1 0 1 0 0,-1-1-1 0 0,1 1 0 0 0,-1 0 1 0 0,0 0-1 0 0,-1 0 1 0 0,1 1-1 0 0,0 4 0 0 0,-1 79 103 0 0,-1-51-118 0 0,23 252 33 0 0,-5-130-18 0 0,25 212-76 0 0,2 24-12 0 0,-34-268 47 0 0,4 47 143 0 0,-10 252 0 0 0,-6-356-175 0 0,13 121-1 0 0,-1-80-3794 0 0,-10-111 3720 0 0,0 0 0 0 0,0 1-1 0 0,0-1 1 0 0,0 0 0 0 0,1 0 0 0 0,-1 1 0 0 0,0-1-1 0 0,0 0 1 0 0,0 0 0 0 0,0 1 0 0 0,0-1-1 0 0,0 0 1 0 0,0 1 0 0 0,0-1 0 0 0,0 0-1 0 0,0 0 1 0 0,0 1 0 0 0,0-1 0 0 0,0 0-1 0 0,0 1 1 0 0,0-1 0 0 0,0 0 0 0 0,0 0-1 0 0,0 1 1 0 0,-1-1 0 0 0,1 0 0 0 0,0 0-1 0 0,0 1 1 0 0,0-1 0 0 0,0 0 0 0 0,0 0 0 0 0,-1 0-1 0 0,1 1 1 0 0,0-1 0 0 0,0 0 0 0 0,0 0-1 0 0,-1 0 1 0 0,1 1 0 0 0,0-1 0 0 0,0 0-1 0 0,-1 0 1 0 0,1 0 0 0 0,0 0 0 0 0,0 0-1 0 0,-1 0 1 0 0,1 0 0 0 0,-11-11-5351 0 0,-1-10-608 0 0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4.0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63 91 2561 0 0,'-6'5'923'0'0,"0"1"0"0"0,0 0 1 0 0,0 0-1 0 0,1 0 0 0 0,0 1 1 0 0,-6 8-1 0 0,9-12-536 0 0,0 1 0 0 0,0 0-1 0 0,0 0 1 0 0,0 0 0 0 0,0 0-1 0 0,1 0 1 0 0,0 0 0 0 0,0 0-1 0 0,0 0 1 0 0,0 1 0 0 0,1-1-1 0 0,0 0 1 0 0,0 7 0 0 0,0-10-306 0 0,1 0 1 0 0,-1-1 0 0 0,1 1-1 0 0,-1 0 1 0 0,1 0 0 0 0,0-1-1 0 0,-1 1 1 0 0,1-1-1 0 0,0 1 1 0 0,0 0 0 0 0,-1-1-1 0 0,1 0 1 0 0,0 1 0 0 0,0-1-1 0 0,0 1 1 0 0,0-1 0 0 0,0 0-1 0 0,-1 0 1 0 0,1 1-1 0 0,0-1 1 0 0,0 0 0 0 0,0 0-1 0 0,0 0 1 0 0,0 0 0 0 0,0 0-1 0 0,0 0 1 0 0,0 0 0 0 0,0 0-1 0 0,0-1 1 0 0,0 1-1 0 0,1-1 1 0 0,38-7 634 0 0,-32 6-461 0 0,76-12 238 0 0,1 4 0 0 0,-1 4 0 0 0,132 7-1 0 0,30-1 132 0 0,204-53 395 0 0,-55 4-704 0 0,358 44-32 0 0,-135 8-106 0 0,-404-10-34 0 0,378 36 1 0 0,-130 18 445 0 0,-333-41-450 0 0,207-16 1 0 0,70-55-23 0 0,-37 4 163 0 0,-348 59-245 0 0,75-5 176 0 0,-90 6-154 0 0,0 2 0 0 0,1-1 0 0 0,-1 1 1 0 0,0 0-1 0 0,0 0 0 0 0,0 0 0 0 0,0 1 1 0 0,0 0-1 0 0,0 0 0 0 0,-1 1 0 0 0,1-1 1 0 0,7 6-1 0 0,-13-7-67 0 0,1-1 0 0 0,-1 0 1 0 0,1 1-1 0 0,-1-1 0 0 0,1 0 0 0 0,-1 1 1 0 0,1-1-1 0 0,-1 1 0 0 0,0-1 0 0 0,1 1 1 0 0,-1-1-1 0 0,0 1 0 0 0,1-1 0 0 0,-1 1 1 0 0,0-1-1 0 0,0 1 0 0 0,1-1 0 0 0,-1 1 1 0 0,0-1-1 0 0,0 1 0 0 0,0 0 0 0 0,0-1 1 0 0,0 1-1 0 0,0-1 0 0 0,0 1 0 0 0,0 0 1 0 0,0-1-1 0 0,0 1 0 0 0,0-1 0 0 0,0 1 1 0 0,0-1-1 0 0,-1 1 0 0 0,1 0 0 0 0,-1 0 1 0 0,-20 16-2430 0 0,-33 1-4942 0 0,10-13 2152 0 0,-12 3-1220 0 0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5.1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15 175 3729 0 0,'-1'0'222'0'0,"1"0"0"0"0,-1 0 0 0 0,0 0 0 0 0,1 0 0 0 0,-1 0-1 0 0,0 0 1 0 0,1-1 0 0 0,-1 1 0 0 0,1 0 0 0 0,-1-1 0 0 0,0 1 0 0 0,1 0 0 0 0,-1-1 0 0 0,1 1 0 0 0,-1-1 0 0 0,1 1 0 0 0,-1-1 0 0 0,1 1 0 0 0,-1-1 0 0 0,1 1 0 0 0,0-1 0 0 0,-1 1 0 0 0,1-1 0 0 0,0 1-1 0 0,-1-1 1 0 0,1 0 0 0 0,0 1 0 0 0,0-1 0 0 0,0 0 0 0 0,-1 1 0 0 0,1-1 0 0 0,0 0 0 0 0,0 1 0 0 0,0-1 0 0 0,0 0 0 0 0,0 1 0 0 0,0-1 0 0 0,0 0 0 0 0,1 0 0 0 0,0-2 40 0 0,1 0 0 0 0,-1 0 0 0 0,1 1 1 0 0,0 0-1 0 0,0-1 0 0 0,0 1 0 0 0,0 0 0 0 0,1 0 1 0 0,3-3-1 0 0,60-37 534 0 0,-38 30-557 0 0,0 1-1 0 0,1 1 1 0 0,0 1 0 0 0,42-6 0 0 0,122-6-369 0 0,-102 13-1033 0 0,-108 12-817 0 0,0 1-1 0 0,1 0 1 0 0,-18 9-1 0 0,24-10 1731 0 0,1 0 1 0 0,0 1-1 0 0,1 0 0 0 0,-1 0 0 0 0,1 1 0 0 0,0 0 0 0 0,0 0 0 0 0,1 1 1 0 0,-1 0-1 0 0,-9 12 0 0 0,11-9 645 0 0,-2 0-1 0 0,1-1 1 0 0,-1 0 0 0 0,-15 13 0 0 0,2-2 1936 0 0,20-19-2260 0 0,0 1 0 0 0,0-1 0 0 0,0 1 0 0 0,1 0 0 0 0,-1-1 0 0 0,0 1 0 0 0,1 0 0 0 0,-1 0 0 0 0,1 0 0 0 0,0-1 0 0 0,-1 1 0 0 0,1 0 1 0 0,0 0-1 0 0,0 0 0 0 0,0 0 0 0 0,0 0 0 0 0,1-1 0 0 0,-1 1 0 0 0,0 0 0 0 0,2 3 0 0 0,15 42 43 0 0,-11-31 17 0 0,40 115 352 0 0,56 259-1 0 0,-100-377-418 0 0,-1 0 1 0 0,0 0 0 0 0,0 1-1 0 0,-1-1 1 0 0,-1 0 0 0 0,-1 0 0 0 0,0 0-1 0 0,0 0 1 0 0,-1 0 0 0 0,-1 0-1 0 0,-9 22 1 0 0,10-28-9 0 0,-1-1 1 0 0,1 0-1 0 0,-1 0 0 0 0,0 0 0 0 0,0-1 1 0 0,-1 1-1 0 0,0-1 0 0 0,0 0 1 0 0,0 0-1 0 0,0-1 0 0 0,-1 0 0 0 0,0 0 1 0 0,1 0-1 0 0,-2 0 0 0 0,1-1 0 0 0,0 0 1 0 0,-1 0-1 0 0,1-1 0 0 0,-1 0 1 0 0,0 0-1 0 0,0-1 0 0 0,0 1 0 0 0,-11-1 1 0 0,-6 1 203 0 0,14 0-113 0 0,0-1 0 0 0,1-1 0 0 0,-1 0 1 0 0,0 0-1 0 0,0-1 0 0 0,-10-2 1 0 0,20 3-126 0 0,0-1 0 0 0,0 1 1 0 0,0-1-1 0 0,0 1 0 0 0,1-1 1 0 0,-1 1-1 0 0,0-1 0 0 0,0 1 1 0 0,0-1-1 0 0,0 1 0 0 0,0 0 1 0 0,1-1-1 0 0,-1 1 0 0 0,0-1 1 0 0,0 1-1 0 0,1 0 1 0 0,-1-1-1 0 0,0 1 0 0 0,0 0 1 0 0,1-1-1 0 0,-1 1 0 0 0,0 0 1 0 0,1-1-1 0 0,-1 1 0 0 0,1 0 1 0 0,-1 0-1 0 0,0-1 0 0 0,1 1 1 0 0,-1 0-1 0 0,1 0 0 0 0,-1 0 1 0 0,1 0-1 0 0,-1 0 0 0 0,0 0 1 0 0,1 0-1 0 0,-1-1 0 0 0,1 1 1 0 0,0 1-1 0 0,22-12 219 0 0,-2 7-207 0 0,0 0 1 0 0,0 1-1 0 0,1 0 1 0 0,-1 2 0 0 0,37 3-1 0 0,6-2 27 0 0,59 4 229 0 0,-73-1-1959 0 0,1-2-3771 0 0,-37-5 503 0 0,-8 1 1384 0 0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5.5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25 2577 0 0,'-4'-9'1126'0'0,"2"-6"11331"0"0,10 26-11355 0 0,16 36-1004 0 0,-2 2 1 0 0,-2 1-1 0 0,-2 0 0 0 0,12 56 0 0 0,-12-24-41 0 0,13 158 1 0 0,-30-215-356 0 0,5 114-510 0 0,-11-69-2577 0 0,-9-5-4690 0 0,7-71 5656 0 0,6 0 424 0 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56.0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520 34 4513 0 0,'-1'-2'413'0'0,"0"0"0"0"0,0 0-1 0 0,0 0 1 0 0,-1-1 0 0 0,1 1 0 0 0,-1 1 0 0 0,1-1 0 0 0,-1 0-1 0 0,0 0 1 0 0,1 1 0 0 0,-1-1 0 0 0,0 1 0 0 0,0-1 0 0 0,0 1 0 0 0,0 0-1 0 0,-1 0 1 0 0,1 0 0 0 0,0 0 0 0 0,-5-2 0 0 0,3 4-245 0 0,0-1 1 0 0,1 1-1 0 0,-1 0 1 0 0,0 0-1 0 0,1 0 1 0 0,-1 0-1 0 0,1 1 1 0 0,-1-1-1 0 0,1 1 1 0 0,0 0-1 0 0,0 0 1 0 0,0 0-1 0 0,-3 3 1 0 0,-338 266 3419 0 0,330-258-3337 0 0,1 1-1 0 0,1 1 1 0 0,-12 18-1 0 0,6-7-77 0 0,17-26-163 0 0,1 0-1 0 0,-1 1 0 0 0,1-1 0 0 0,0 1 1 0 0,-1-1-1 0 0,1 1 0 0 0,0-1 0 0 0,-1 1 1 0 0,1 0-1 0 0,0-1 0 0 0,0 1 1 0 0,0-1-1 0 0,-1 1 0 0 0,1 0 0 0 0,0-1 1 0 0,0 1-1 0 0,0-1 0 0 0,0 1 0 0 0,0 0 1 0 0,0-1-1 0 0,0 1 0 0 0,0-1 1 0 0,0 1-1 0 0,1 0 0 0 0,-1-1 0 0 0,0 1 1 0 0,0-1-1 0 0,0 1 0 0 0,1-1 0 0 0,-1 1 1 0 0,0 0-1 0 0,1-1 0 0 0,-1 1 1 0 0,0-1-1 0 0,1 0 0 0 0,-1 1 0 0 0,1-1 1 0 0,-1 1-1 0 0,1-1 0 0 0,-1 1 0 0 0,1-1 1 0 0,-1 0-1 0 0,1 0 0 0 0,-1 1 1 0 0,1-1-1 0 0,-1 0 0 0 0,1 0 0 0 0,0 1 1 0 0,-1-1-1 0 0,1 0 0 0 0,1 0 0 0 0,43 8 163 0 0,-25-6-171 0 0,46 20 28 0 0,-1 3 0 0 0,-2 2 0 0 0,106 64 0 0 0,61 47 2633 0 0,-233-140-2632 0 0,0 0 0 0 0,0 1 1 0 0,0-1-1 0 0,-1 1 0 0 0,1 0 0 0 0,-1 0 1 0 0,1 0-1 0 0,-1 1 0 0 0,1-1 0 0 0,-8 1 0 0 0,-6 0-4244 0 0,-2 2-5124 0 0,10-1 2890 0 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3.7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76 61 352 0 0,'-5'-3'801'0'0,"-1"1"-1"0"0,1-1 1 0 0,0-1 0 0 0,0 1-1 0 0,1-1 1 0 0,-1 0-1 0 0,1 0 1 0 0,-1 0 0 0 0,1 0-1 0 0,1-1 1 0 0,-7-9-1 0 0,10 14-749 0 0,0 0-1 0 0,0-1 0 0 0,0 1 0 0 0,0 0 1 0 0,-1-1-1 0 0,1 1 0 0 0,0 0 0 0 0,0-1 0 0 0,0 1 1 0 0,0 0-1 0 0,-1-1 0 0 0,1 1 0 0 0,0 0 0 0 0,0 0 1 0 0,-1-1-1 0 0,1 1 0 0 0,0 0 0 0 0,-1 0 0 0 0,1 0 1 0 0,0-1-1 0 0,-1 1 0 0 0,1 0 0 0 0,0 0 1 0 0,-1 0-1 0 0,1 0 0 0 0,0 0 0 0 0,-1-1 0 0 0,1 1 1 0 0,0 0-1 0 0,-1 0 0 0 0,1 0 0 0 0,0 0 0 0 0,-1 0 1 0 0,1 0-1 0 0,0 0 0 0 0,-1 0 0 0 0,1 1 0 0 0,-1-1 1 0 0,1 0-1 0 0,0 0 0 0 0,-1 0 0 0 0,1 0 1 0 0,-1 1-1 0 0,1-1-21 0 0,0 1 1 0 0,-1 0-1 0 0,1-1 1 0 0,0 1-1 0 0,0 0 1 0 0,0-1 0 0 0,-1 1-1 0 0,1 0 1 0 0,0 0-1 0 0,0-1 1 0 0,0 1-1 0 0,0 0 1 0 0,0-1-1 0 0,0 1 1 0 0,1 0-1 0 0,-1 0 1 0 0,0-1 0 0 0,0 1-1 0 0,0 0 1 0 0,1-1-1 0 0,-1 2 1 0 0,17 38 242 0 0,-3 0 1 0 0,-1 0-1 0 0,-2 2 1 0 0,-1-1-1 0 0,-3 1 0 0 0,-1 1 1 0 0,-3-1-1 0 0,-1 1 1 0 0,-5 61-1 0 0,3-92-278 0 0,1 0 1 0 0,1 0-1 0 0,0 0 0 0 0,1-1 0 0 0,0 1 0 0 0,0-1 0 0 0,1 0 0 0 0,7 14 1 0 0,8 25-124 0 0,-13-31 17 0 0,2 12-728 0 0,2-1 0 0 0,15 31 1 0 0,-18-52-1076 0 0,-4-15-430 0 0,-4-22-1687 0 0,1 23 3392 0 0,1-16-2055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6.9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262 569 2160 0 0,'-13'-2'928'0'0,"1"1"-1"0"0,-1 1 0 0 0,1-1 1 0 0,-1 2-1 0 0,1 0 0 0 0,-1 0 1 0 0,-13 4-1 0 0,20-3-681 0 0,1-1-1 0 0,-1 1 1 0 0,0 1-1 0 0,1-1 1 0 0,0 1 0 0 0,-1 0-1 0 0,1 0 1 0 0,0 0 0 0 0,0 1-1 0 0,1 0 1 0 0,-1 0 0 0 0,1 0-1 0 0,0 0 1 0 0,0 1 0 0 0,0 0-1 0 0,-4 8 1 0 0,-5 9-21 0 0,1 1 0 0 0,-9 28 0 0 0,18-42-212 0 0,0 0 0 0 0,1 0 1 0 0,-1 0-1 0 0,2 1 0 0 0,-1-1 0 0 0,2 0 0 0 0,-1 1 0 0 0,1-1 1 0 0,2 12-1 0 0,-2-19-15 0 0,0 0 0 0 0,0 0 0 0 0,1-1 0 0 0,-1 1 0 0 0,1 0 0 0 0,-1 0 1 0 0,1-1-1 0 0,0 1 0 0 0,0 0 0 0 0,0-1 0 0 0,0 1 0 0 0,0-1 0 0 0,0 1 0 0 0,0-1 0 0 0,0 0 0 0 0,1 1 1 0 0,-1-1-1 0 0,0 0 0 0 0,1 0 0 0 0,-1 0 0 0 0,1 0 0 0 0,-1 0 0 0 0,1 0 0 0 0,0 0 0 0 0,2 0 0 0 0,0 0-8 0 0,0 0 0 0 0,0-1 0 0 0,0 0-1 0 0,1 1 1 0 0,-1-2 0 0 0,0 1 0 0 0,0 0-1 0 0,0-1 1 0 0,1 0 0 0 0,6-2 0 0 0,4-2-102 0 0,-1-1 1 0 0,0 0 0 0 0,0-1 0 0 0,0-1 0 0 0,13-10-1 0 0,-15 8-3 0 0,0-1 0 0 0,-1-1-1 0 0,0 0 1 0 0,-1 0 0 0 0,-1-1-1 0 0,0 0 1 0 0,-1-1 0 0 0,0 0-1 0 0,-1 0 1 0 0,0-1 0 0 0,-1 1-1 0 0,-1-1 1 0 0,-1-1 0 0 0,4-16-1 0 0,1-17 166 0 0,-2 0 0 0 0,-2-1 1 0 0,-2-60-1 0 0,-4 79 348 0 0,-1 0 0 0 0,-1 0 1 0 0,-15-59-1 0 0,13 72 120 0 0,0 0 0 0 0,-2 0-1 0 0,0 1 1 0 0,-1 0-1 0 0,-1 0 1 0 0,0 1 0 0 0,-20-26-1 0 0,24 41 243 0 0,3 11-498 0 0,3 13-150 0 0,14 46-142 0 0,3 0 0 0 0,44 106 1 0 0,17 66-506 0 0,-71-206-1033 0 0,5 55 1 0 0,-10-5-8843 0 0,-2-70 6852 0 0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4.0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438 2 3145 0 0,'-1'0'321'0'0,"0"0"0"0"0,0-1 1 0 0,0 1-1 0 0,0 0 0 0 0,0 0 1 0 0,-1 0-1 0 0,1 0 0 0 0,0 0 0 0 0,0 0 1 0 0,0 0-1 0 0,0 0 0 0 0,-1 1 1 0 0,1-1-1 0 0,0 0 0 0 0,0 1 1 0 0,0-1-1 0 0,0 1 0 0 0,0-1 1 0 0,0 1-1 0 0,0 0 0 0 0,0-1 0 0 0,0 1 1 0 0,0 0-1 0 0,-1 1 0 0 0,-32 24 840 0 0,25-18-534 0 0,-34 24 226 0 0,-22 15 61 0 0,2 2 0 0 0,-106 110 0 0 0,167-156-876 0 0,-1 0 1 0 0,0 0-1 0 0,1 0 1 0 0,0 0-1 0 0,0 1 1 0 0,0-1-1 0 0,0 1 1 0 0,0-1-1 0 0,1 1 1 0 0,-1 0-1 0 0,1 0 1 0 0,0 0-1 0 0,1-1 1 0 0,-1 1-1 0 0,0 0 1 0 0,1 0-1 0 0,0 0 1 0 0,0 0-1 0 0,0 0 1 0 0,1 5-1 0 0,1-5-27 0 0,-1 0 0 0 0,1 0-1 0 0,0 0 1 0 0,0 0-1 0 0,0-1 1 0 0,0 1-1 0 0,1 0 1 0 0,0-1 0 0 0,-1 0-1 0 0,1 1 1 0 0,1-1-1 0 0,-1-1 1 0 0,0 1-1 0 0,1 0 1 0 0,-1-1-1 0 0,1 1 1 0 0,0-1 0 0 0,5 2-1 0 0,328 174 35 0 0,-325-172-263 0 0,-5-3-179 0 0,0 0 0 0 0,-1 0 1 0 0,1 1-1 0 0,-1 0 1 0 0,0 0-1 0 0,0 0 1 0 0,6 7-1 0 0,-29-21-10212 0 0,11 1 7915 0 0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4.4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0 122 5465 0 0,'2'-3'493'0'0,"1"0"-1"0"0,-1 0 0 0 0,0 0 1 0 0,1 0-1 0 0,-1 1 1 0 0,1-1-1 0 0,0 1 1 0 0,0 0-1 0 0,0 0 0 0 0,0 0 1 0 0,0 0-1 0 0,1 1 1 0 0,-1-1-1 0 0,0 1 1 0 0,1 0-1 0 0,5-2 0 0 0,70-11 725 0 0,-29 6-984 0 0,22-19-1078 0 0,-26 5-3004 0 0,-25 11 38 0 0,-21 11 3693 0 0,0 0 0 0 0,0 0 0 0 0,1-1-1 0 0,-1 1 1 0 0,0 0 0 0 0,0 0-1 0 0,1 0 1 0 0,-1 0 0 0 0,0 0 0 0 0,1 0-1 0 0,-1 0 1 0 0,0 0 0 0 0,1 0 0 0 0,-1 0-1 0 0,0 0 1 0 0,1 0 0 0 0,-1 0-1 0 0,0 0 1 0 0,0 0 0 0 0,1 0 0 0 0,-1 0-1 0 0,0 0 1 0 0,1 0 0 0 0,-1 0-1 0 0,0 1 1 0 0,0-1 0 0 0,1 0 0 0 0,-1 0-1 0 0,0 0 1 0 0,0 0 0 0 0,1 1-1 0 0,-1-1 1 0 0,0 0 0 0 0,0 0 0 0 0,0 1-1 0 0,1-1 1 0 0,-1 0 0 0 0,0 1-1 0 0,0 3-1769 0 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4.8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33 189 6745 0 0,'-2'0'386'0'0,"0"1"-1"0"0,0-1 1 0 0,1 1-1 0 0,-1-1 1 0 0,0 1-1 0 0,0 0 1 0 0,1 0-1 0 0,-1 0 1 0 0,0 0-1 0 0,1 0 1 0 0,-1 0-1 0 0,1 0 1 0 0,-1 1-1 0 0,1-1 1 0 0,0 0-1 0 0,0 1 0 0 0,-1-1 1 0 0,1 1-1 0 0,-1 1 1 0 0,2-2-325 0 0,0-1 1 0 0,0 0 0 0 0,0 1-1 0 0,0-1 1 0 0,0 0-1 0 0,0 1 1 0 0,0-1-1 0 0,0 0 1 0 0,0 0 0 0 0,0 1-1 0 0,0-1 1 0 0,0 0-1 0 0,0 1 1 0 0,0-1-1 0 0,0 0 1 0 0,1 1-1 0 0,-1-1 1 0 0,0 0 0 0 0,0 0-1 0 0,0 1 1 0 0,0-1-1 0 0,1 0 1 0 0,-1 1-1 0 0,0-1 1 0 0,0 0 0 0 0,0 0-1 0 0,1 0 1 0 0,-1 1-1 0 0,0-1 1 0 0,1 0-1 0 0,-1 0 1 0 0,0 0-1 0 0,0 0 1 0 0,1 1 0 0 0,23-1 877 0 0,-1-5-507 0 0,0-1 0 0 0,-1 0 0 0 0,0-2 0 0 0,0-1 0 0 0,35-19 0 0 0,91-71-1852 0 0,-66 42-7174 0 0,-75 54 5112 0 0,1 9-987 0 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6.1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91 561 1480 0 0,'-3'0'337'0'0,"-1"1"-1"0"0,1-1 0 0 0,-1 1 1 0 0,1 0-1 0 0,0 0 0 0 0,-1 0 1 0 0,1 1-1 0 0,0-1 0 0 0,0 1 1 0 0,0 0-1 0 0,0 0 0 0 0,0 0 1 0 0,0 0-1 0 0,0 0 0 0 0,-2 3 1 0 0,2-2 99 0 0,0 0 0 0 0,0-1 1 0 0,0 0-1 0 0,0 0 0 0 0,0 0 1 0 0,0 0-1 0 0,-1 0 0 0 0,1 0 1 0 0,-7 1-1 0 0,37-47 4448 0 0,166-178-786 0 0,-121 151-3865 0 0,2 2 0 0 0,116-81 0 0 0,-185 147-398 0 0,51-32-1225 0 0,-53 33 786 0 0,1 0-1 0 0,0 0 1 0 0,0 0-1 0 0,0 1 1 0 0,0 0-1 0 0,0-1 1 0 0,1 1 0 0 0,-1 1-1 0 0,0-1 1 0 0,0 1-1 0 0,1 0 1 0 0,5 0-1 0 0,-9 0 394 0 0,0 0 0 0 0,-1 1 0 0 0,1-1-1 0 0,-1 0 1 0 0,1 0 0 0 0,-1 1 0 0 0,1-1 0 0 0,-1 1-1 0 0,1-1 1 0 0,-1 0 0 0 0,1 1 0 0 0,-1-1 0 0 0,0 1-1 0 0,1-1 1 0 0,-1 1 0 0 0,0-1 0 0 0,1 1 0 0 0,-1-1 0 0 0,0 1-1 0 0,0 0 1 0 0,1-1 0 0 0,-1 1 0 0 0,0-1 0 0 0,0 1-1 0 0,0 0 1 0 0,0-1 0 0 0,0 1 0 0 0,0-1 0 0 0,0 1-1 0 0,0 0 1 0 0,0-1 0 0 0,0 1 0 0 0,0 0 0 0 0,0-1-1 0 0,-1 1 1 0 0,1-1 0 0 0,0 1 0 0 0,0-1 0 0 0,-1 2 0 0 0,1-1 70 0 0,-3 16-2292 0 0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6.6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19 1360 0 0,'-20'-19'10079'0'0,"26"35"-8853"0"0,24 48 590 0 0,165 394 1966 0 0,-186-430-4160 0 0,2-1 0 0 0,18 33 1 0 0,-23-49-767 0 0,2 1 1 0 0,-1-1-1 0 0,1-1 0 0 0,12 12 1 0 0,-20-22 1055 0 0,0 0 1 0 0,0 1 0 0 0,0-1 0 0 0,0 0-1 0 0,0 0 1 0 0,0 0 0 0 0,1 0-1 0 0,-1 1 1 0 0,0-1 0 0 0,0 0-1 0 0,0 0 1 0 0,0 0 0 0 0,0 0 0 0 0,1 1-1 0 0,-1-1 1 0 0,0 0 0 0 0,0 0-1 0 0,0 0 1 0 0,0 0 0 0 0,1 0-1 0 0,-1 0 1 0 0,0 0 0 0 0,0 0-1 0 0,0 0 1 0 0,1 0 0 0 0,-1 0 0 0 0,0 0-1 0 0,0 0 1 0 0,1 0 0 0 0,-1 0-1 0 0,0 0 1 0 0,0 0 0 0 0,0 0-1 0 0,1 0 1 0 0,-1 0 0 0 0,0 0 0 0 0,0 0-1 0 0,0 0 1 0 0,1 0 0 0 0,-1 0-1 0 0,0 0 1 0 0,0 0 0 0 0,0 0-1 0 0,0-1 1 0 0,1 1 0 0 0,-1 0 0 0 0,0 0-1 0 0,0 0 1 0 0,0 0 0 0 0,0 0-1 0 0,1-1 1 0 0,-1 1 0 0 0,0 0-1 0 0,0 0 1 0 0,0 0 0 0 0,0-1-1 0 0,0 1 1 0 0,3-4-1569 0 0,7 0-1300 0 0</inkml:trace>
  <inkml:trace contextRef="#ctx0" brushRef="#br0" timeOffset="1">497 339 4513 0 0,'2'-10'882'0'0,"0"1"1"0"0,1-1-1 0 0,0 1 0 0 0,1 0 1 0 0,0 0-1 0 0,0 0 0 0 0,1 0 1 0 0,0 1-1 0 0,1-1 0 0 0,-1 2 1 0 0,2-1-1 0 0,10-10 0 0 0,6-3-871 0 0,1 1 0 0 0,44-27-1 0 0,-42 29-2777 0 0,0 0-1 0 0,34-32 0 0 0,-52 33-1506 0 0,-8 14 1740 0 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7.0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 0 1576 0 0,'26'72'2685'0'0,"-13"-43"-1960"0"0,-3 1 1 0 0,0 0-1 0 0,7 41 1 0 0,-16-62-679 0 0,0 1 0 0 0,0-1 0 0 0,-1 0 0 0 0,0 1 0 0 0,-1-1 0 0 0,0 0 0 0 0,0 0 1 0 0,-1 0-1 0 0,-1 1 0 0 0,1-2 0 0 0,-1 1 0 0 0,-1 0 0 0 0,1 0 0 0 0,-1-1 0 0 0,-10 14 0 0 0,-3 5 1337 0 0,13-19-540 0 0,0 0 0 0 0,-1 0 0 0 0,0-1-1 0 0,-1 1 1 0 0,1-1 0 0 0,-1-1 0 0 0,-1 1-1 0 0,-15 9 2225 0 0,29-24-2407 0 0,10-9-477 0 0,0 6-103 0 0,0 2 0 0 0,1 0 1 0 0,0 1-1 0 0,0 0 0 0 0,1 2 0 0 0,-1 0 0 0 0,24-3 1 0 0,-21 4-931 0 0,0 0 0 0 0,0-2 0 0 0,-1 0 0 0 0,0-1 0 0 0,35-20 0 0 0,-53 27 426 0 0,0-1-1 0 0,0 0 0 0 0,0 0 1 0 0,-1 0-1 0 0,1 0 0 0 0,-1 0 1 0 0,1 0-1 0 0,-1 0 1 0 0,1-1-1 0 0,-1 1 0 0 0,0 0 1 0 0,0-1-1 0 0,0 1 0 0 0,-1-1 1 0 0,1 1-1 0 0,-1-1 0 0 0,1 0 1 0 0,-1 1-1 0 0,0-1 0 0 0,0 1 1 0 0,0-1-1 0 0,0 0 1 0 0,0 1-1 0 0,-1-1 0 0 0,1 0 1 0 0,-1 1-1 0 0,0-1 0 0 0,1 1 1 0 0,-3-4-1 0 0,3 6 415 0 0,-3-19-2256 0 0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7.4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 2048 0 0,'0'0'105'0'0,"0"0"0"0"0,0-1-1 0 0,0 1 1 0 0,0 0-1 0 0,0 0 1 0 0,0 0-1 0 0,0 0 1 0 0,0-1-1 0 0,0 1 1 0 0,0 0-1 0 0,0 0 1 0 0,0 0-1 0 0,0 0 1 0 0,0-1 0 0 0,0 1-1 0 0,0 0 1 0 0,0 0-1 0 0,0 0 1 0 0,0 0-1 0 0,1-1 1 0 0,-1 1-1 0 0,0 0 1 0 0,0 0-1 0 0,0 0 1 0 0,0 0-1 0 0,0 0 1 0 0,0-1 0 0 0,0 1-1 0 0,1 0 1 0 0,-1 0-1 0 0,0 0 1 0 0,0 0-1 0 0,0 0 1 0 0,0 0-1 0 0,0 0 1 0 0,1 0-1 0 0,-1 0 1 0 0,0 0-1 0 0,0 0 1 0 0,0-1 0 0 0,0 1-1 0 0,1 0 1 0 0,-1 0-1 0 0,0 0 1 0 0,0 0-1 0 0,0 0 1 0 0,0 0-1 0 0,1 0 1 0 0,-1 1-1 0 0,0-1 1 0 0,11 7 1618 0 0,8 13-641 0 0,-5 2 354 0 0,0 1 1 0 0,19 46-1 0 0,26 115 693 0 0,-20-50-1903 0 0,-36-128-369 0 0,16 40-678 0 0,-18-44 491 0 0,0 0 0 0 0,0 0 1 0 0,0 0-1 0 0,1 0 0 0 0,-1-1 1 0 0,1 1-1 0 0,0 0 1 0 0,-1-1-1 0 0,1 1 0 0 0,4 1 1 0 0,-6-2 190 0 0,1-1 0 0 0,-1 0 0 0 0,1 0 0 0 0,-1 0 0 0 0,1 0-1 0 0,-1 1 1 0 0,1-1 0 0 0,-1 0 0 0 0,1 0 0 0 0,-1 0 0 0 0,1 0 0 0 0,0 0 0 0 0,-1 0 0 0 0,1-1 0 0 0,-1 1 0 0 0,1 0 0 0 0,-1 0 0 0 0,1 0 0 0 0,-1 0 0 0 0,1-1 0 0 0,-1 1 0 0 0,1 0 0 0 0,-1 0 0 0 0,0-1 0 0 0,1 1 0 0 0,-1 0 0 0 0,1-1 0 0 0,-1 1 0 0 0,0-1 0 0 0,1 1 0 0 0,-1 0 0 0 0,0-1 0 0 0,1 1 0 0 0,-1-1 0 0 0,1 0 0 0 0,8-21-2787 0 0,-8 17 2128 0 0,8-15-1852 0 0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7.8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290 1 2793 0 0,'-25'21'4160'0'0,"-34"36"0"0"0,47-42-3661 0 0,-1-2 1 0 0,0 0-1 0 0,-1-1 1 0 0,0 0-1 0 0,-1-1 1 0 0,0-1-1 0 0,-1 0 0 0 0,0-1 1 0 0,-18 7-1 0 0,32-15-387 0 0,1 0 0 0 0,-1-1 0 0 0,0 1 0 0 0,1-1 0 0 0,-1 1 0 0 0,0-1 0 0 0,0 0 0 0 0,0 0 0 0 0,1 0 0 0 0,-1 0-1 0 0,0 0 1 0 0,0 0 0 0 0,1 0 0 0 0,-1-1 0 0 0,0 1 0 0 0,0-1 0 0 0,1 1 0 0 0,-1-1 0 0 0,0 0 0 0 0,1 1 0 0 0,-1-1 0 0 0,1 0-1 0 0,-3-2 1 0 0,4 3-4 0 0,35 9 138 0 0,11-3-305 0 0,0 2-1 0 0,0 2 1 0 0,68 24 0 0 0,69 15-7214 0 0,-180-48 6590 0 0,-2 0 285 0 0,1-1 1 0 0,-1 0-1 0 0,0 0 1 0 0,0 1-1 0 0,1-1 0 0 0,-1 0 1 0 0,0 0-1 0 0,1 0 1 0 0,-1 0-1 0 0,0 0 1 0 0,1 0-1 0 0,-1-1 1 0 0,0 1-1 0 0,0 0 1 0 0,2-1-1 0 0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08.3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 7 1008 0 0,'-17'-5'1766'0'0,"-2"3"3401"0"0,33 26-3683 0 0,-14-23-1522 0 0,4 4 101 0 0,46 77-1140 0 0,-25-19-3327 0 0,-12-21 1595 0 0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23.9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40 432 0 0,'0'-1'158'0'0,"0"0"0"0"0,0 0 0 0 0,-1 0-1 0 0,1 0 1 0 0,-1 0 0 0 0,1 0 0 0 0,-1 0 0 0 0,1 0 0 0 0,-1 0 0 0 0,0 0-1 0 0,1 1 1 0 0,-1-1 0 0 0,0 0 0 0 0,1 0 0 0 0,-1 1 0 0 0,0-1 0 0 0,-1 0-1 0 0,2 1-23 0 0,-1 0-1 0 0,1 0 0 0 0,0 0 0 0 0,-1 0 1 0 0,1 0-1 0 0,0 0 0 0 0,-1 0 0 0 0,1 0 1 0 0,0 0-1 0 0,-1 0 0 0 0,1 0 0 0 0,0 0 1 0 0,-1 1-1 0 0,1-1 0 0 0,0 0 0 0 0,-1 0 1 0 0,1 0-1 0 0,0 0 0 0 0,-1 1 0 0 0,1-1 1 0 0,0 0-1 0 0,0 0 0 0 0,-1 1 0 0 0,1-1 0 0 0,0 0 1 0 0,0 0-1 0 0,0 1 0 0 0,-1-1 0 0 0,1 0 1 0 0,0 1-1 0 0,0-1 0 0 0,0 0 0 0 0,0 1 1 0 0,0-1-1 0 0,0 0 0 0 0,0 1 0 0 0,0-1 1 0 0,0 0-1 0 0,-1 1 0 0 0,2-1 0 0 0,-1 0 1 0 0,0 1-1 0 0,0-1 0 0 0,0 1 0 0 0,0-1 1 0 0,0 0-1 0 0,0 1 0 0 0,0-1 0 0 0,0 0 1 0 0,1 1-1 0 0,1-28 6182 0 0,2 18-5145 0 0,2 19-237 0 0,12 55-774 0 0,-3 1 0 0 0,7 69 1 0 0,0 135-115 0 0,-16-182-70 0 0,11 32-1387 0 0,-13-104-7866 0 0,24-238 2720 0 0,-10 124 6093 0 0,42-132 1 0 0,-23 132 840 0 0,-32 88-72 0 0,0 1 1 0 0,0 0-1 0 0,0 1 1 0 0,1-1 0 0 0,0 1-1 0 0,1 0 1 0 0,0 1-1 0 0,9-8 1 0 0,-16 14-251 0 0,0 1 0 0 0,0 0-1 0 0,0 0 1 0 0,0 0 0 0 0,1 0 0 0 0,-1 0 0 0 0,0-1 0 0 0,0 1 0 0 0,0 0 0 0 0,0 0-1 0 0,0 0 1 0 0,1 0 0 0 0,-1 0 0 0 0,0 0 0 0 0,0-1 0 0 0,0 1 0 0 0,0 0-1 0 0,1 0 1 0 0,-1 0 0 0 0,0 0 0 0 0,0 0 0 0 0,0 0 0 0 0,1 0 0 0 0,-1 0 0 0 0,0 0-1 0 0,0 0 1 0 0,0 0 0 0 0,1 0 0 0 0,-1 0 0 0 0,0 0 0 0 0,0 0 0 0 0,0 0-1 0 0,0 0 1 0 0,1 0 0 0 0,-1 1 0 0 0,0-1 0 0 0,0 0 0 0 0,0 0 0 0 0,0 0 0 0 0,1 0-1 0 0,-1 0 1 0 0,0 0 0 0 0,0 0 0 0 0,0 1 0 0 0,0-1 0 0 0,0 0 0 0 0,1 0-1 0 0,-1 0 1 0 0,0 0 0 0 0,0 0 0 0 0,0 1 0 0 0,0-1 0 0 0,0 15 2197 0 0,-6 16 394 0 0,-13 1-1235 0 0,-1 0 1 0 0,-2-1-1 0 0,-31 35 0 0 0,23-31-771 0 0,-36 58 0 0 0,64-91-628 0 0,1 0 1 0 0,-1 0 0 0 0,1 0 0 0 0,-1 1 0 0 0,1-1-1 0 0,0 1 1 0 0,0-1 0 0 0,0 1 0 0 0,0-1-1 0 0,1 1 1 0 0,-1 0 0 0 0,1-1 0 0 0,0 1-1 0 0,-1 0 1 0 0,1-1 0 0 0,0 1 0 0 0,0 0 0 0 0,1-1-1 0 0,-1 1 1 0 0,1 0 0 0 0,-1-1 0 0 0,1 1-1 0 0,0 0 1 0 0,0-1 0 0 0,0 1 0 0 0,0-1 0 0 0,0 0-1 0 0,1 1 1 0 0,-1-1 0 0 0,1 0 0 0 0,-1 0-1 0 0,1 0 1 0 0,0 0 0 0 0,0 0 0 0 0,0 0 0 0 0,0 0-1 0 0,0-1 1 0 0,0 1 0 0 0,1-1 0 0 0,-1 1-1 0 0,0-1 1 0 0,1 0 0 0 0,-1 0 0 0 0,5 1 0 0 0,5 2 7 0 0,0 0 1 0 0,1-1 0 0 0,-1 0 0 0 0,1-1 0 0 0,0 0-1 0 0,0-1 1 0 0,-1-1 0 0 0,15 0 0 0 0,25-8 391 0 0,-38 5-851 0 0,-1 0 0 0 0,0 1-1 0 0,1 1 1 0 0,-1 1-1 0 0,17 0 1 0 0,-27 1-14 0 0,0-1 0 0 0,1 1 1 0 0,-1 0-1 0 0,0 0 0 0 0,1 0 1 0 0,-1 0-1 0 0,0 1 0 0 0,0-1 1 0 0,0 1-1 0 0,0 0 0 0 0,-1 0 1 0 0,1 0-1 0 0,0 0 0 0 0,-1 0 0 0 0,1 1 1 0 0,-1-1-1 0 0,0 1 0 0 0,0-1 1 0 0,0 1-1 0 0,0 0 0 0 0,0 0 1 0 0,-1 0-1 0 0,1 0 0 0 0,-1 0 0 0 0,2 4 1 0 0,6 28-2719 0 0,-5-16 1492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5.4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173 7 3393 0 0,'-3'-2'224'0'0,"0"1"1"0"0,0 0 0 0 0,1 1 0 0 0,-1-1-1 0 0,0 0 1 0 0,0 1 0 0 0,0 0 0 0 0,0-1-1 0 0,0 1 1 0 0,0 0 0 0 0,0 1-1 0 0,0-1 1 0 0,0 0 0 0 0,0 1 0 0 0,0 0-1 0 0,0 0 1 0 0,1 0 0 0 0,-1 0 0 0 0,0 0-1 0 0,1 0 1 0 0,-1 1 0 0 0,0-1 0 0 0,1 1-1 0 0,0 0 1 0 0,-1 0 0 0 0,1-1-1 0 0,0 2 1 0 0,0-1 0 0 0,0 0 0 0 0,0 0-1 0 0,0 1 1 0 0,1-1 0 0 0,-1 1 0 0 0,-1 3-1 0 0,-5 7-25 0 0,1 0 0 0 0,1 1-1 0 0,0-1 1 0 0,0 1 0 0 0,-5 24 0 0 0,-1 17 448 0 0,-10 91 1 0 0,20-119-550 0 0,1 1 0 0 0,1-1 0 0 0,1 0 0 0 0,2 0 0 0 0,9 40 0 0 0,-11-62-92 0 0,0 0 0 0 0,1-1 1 0 0,-1 1-1 0 0,1-1 0 0 0,0 1 1 0 0,0-1-1 0 0,1 0 0 0 0,-1 0 0 0 0,1 0 1 0 0,0 0-1 0 0,0 0 0 0 0,1-1 1 0 0,-1 1-1 0 0,1-1 0 0 0,-1 0 1 0 0,1 0-1 0 0,5 3 0 0 0,-6-5-3 0 0,0 0-1 0 0,-1 0 0 0 0,1 0 1 0 0,0-1-1 0 0,0 1 0 0 0,0-1 1 0 0,0 1-1 0 0,0-1 0 0 0,0 0 1 0 0,0 0-1 0 0,0-1 0 0 0,-1 1 1 0 0,1 0-1 0 0,0-1 1 0 0,0 0-1 0 0,0 0 0 0 0,0 0 1 0 0,-1 0-1 0 0,1 0 0 0 0,0 0 1 0 0,-1-1-1 0 0,1 0 0 0 0,-1 1 1 0 0,0-1-1 0 0,1 0 0 0 0,-1 0 1 0 0,0 0-1 0 0,0 0 0 0 0,2-3 1 0 0,6-7 14 0 0,-1 0-1 0 0,0-1 1 0 0,0-1 0 0 0,-1 1 0 0 0,-1-1 0 0 0,0-1 0 0 0,-1 1 0 0 0,-1-1-1 0 0,5-19 1 0 0,-5 12 30 0 0,-1 0 0 0 0,0 0 0 0 0,-2 0 0 0 0,0-1-1 0 0,-4-43 1 0 0,1 56-79 0 0,-1-1-1 0 0,-1 0 1 0 0,1 1 0 0 0,-2-1-1 0 0,1 1 1 0 0,-1 0 0 0 0,-1 0-1 0 0,-9-14 1 0 0,11 19-36 0 0,0 0 0 0 0,-1 0 0 0 0,0 1-1 0 0,0-1 1 0 0,0 1 0 0 0,0 0 0 0 0,-1 0 0 0 0,0 0 0 0 0,1 0 0 0 0,-1 1-1 0 0,-1 0 1 0 0,1 0 0 0 0,0 1 0 0 0,-1-1 0 0 0,0 1 0 0 0,-10-3 0 0 0,15 5-5 0 0,-1 0 1 0 0,1 0 0 0 0,-1 1-1 0 0,1-1 1 0 0,-1 0 0 0 0,1 0 0 0 0,0 1-1 0 0,-1-1 1 0 0,1 1 0 0 0,0-1-1 0 0,-1 1 1 0 0,1-1 0 0 0,0 1 0 0 0,-1 0-1 0 0,1 0 1 0 0,0 0 0 0 0,0 0-1 0 0,0 0 1 0 0,0 0 0 0 0,0 0 0 0 0,0 0-1 0 0,0 0 1 0 0,0 0 0 0 0,0 0-1 0 0,1 1 1 0 0,-1-1 0 0 0,0 0 0 0 0,1 1-1 0 0,-1-1 1 0 0,1 0 0 0 0,-1 1-1 0 0,1-1 1 0 0,0 1 0 0 0,0-1 0 0 0,0 1-1 0 0,-1 2 1 0 0,-2 66-2927 0 0,3-53 1711 0 0,0 9-554 0 0,1 1-1200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7.3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70 346 3361 0 0,'1'1'193'0'0,"0"0"1"0"0,0-1-1 0 0,-1 1 1 0 0,1 0-1 0 0,0 0 1 0 0,0-1-1 0 0,0 1 0 0 0,0 0 1 0 0,0-1-1 0 0,0 1 1 0 0,0-1-1 0 0,0 0 1 0 0,0 1-1 0 0,0-1 1 0 0,0 0-1 0 0,0 1 1 0 0,0-1-1 0 0,0 0 1 0 0,1 0-1 0 0,-1 0 0 0 0,0 0 1 0 0,0 0-1 0 0,0 0 1 0 0,0 0-1 0 0,0-1 1 0 0,0 1-1 0 0,0 0 1 0 0,1 0-1 0 0,0-1 1 0 0,1-1-28 0 0,-1 0 0 0 0,1 0 0 0 0,-1 0 1 0 0,0 0-1 0 0,0 0 0 0 0,0-1 0 0 0,0 1 0 0 0,0-1 1 0 0,0 1-1 0 0,2-5 0 0 0,3-7-56 0 0,0-1 1 0 0,-1 1-1 0 0,4-19 0 0 0,-3 12 240 0 0,-2-1-1 0 0,0 1 0 0 0,-2-1 1 0 0,2-39-1 0 0,-5 57-214 0 0,1 0 0 0 0,-2 0 0 0 0,1 0 0 0 0,0 0-1 0 0,-1 0 1 0 0,1 0 0 0 0,-1 0 0 0 0,0 0 0 0 0,-1 0 0 0 0,1 1 0 0 0,-1-1-1 0 0,1 0 1 0 0,-1 1 0 0 0,0-1 0 0 0,-1 1 0 0 0,1 0 0 0 0,0 0 0 0 0,-1 0-1 0 0,0 0 1 0 0,0 0 0 0 0,0 0 0 0 0,0 1 0 0 0,0-1 0 0 0,0 1 0 0 0,-1 0-1 0 0,1 0 1 0 0,-1 0 0 0 0,1 1 0 0 0,-1-1 0 0 0,0 1 0 0 0,0 0 0 0 0,0 0-1 0 0,1 0 1 0 0,-7-1 0 0 0,7 2-87 0 0,0 0-1 0 0,0 0 1 0 0,1-1-1 0 0,-1 2 1 0 0,0-1-1 0 0,0 0 1 0 0,0 1-1 0 0,0-1 1 0 0,0 1-1 0 0,0 0 1 0 0,1 0-1 0 0,-1 0 1 0 0,0 0-1 0 0,1 0 1 0 0,-1 0-1 0 0,1 1 1 0 0,-1 0-1 0 0,1-1 1 0 0,0 1-1 0 0,-1 0 1 0 0,-1 3-1 0 0,0 0-17 0 0,0 0 0 0 0,1 0 0 0 0,0 0 0 0 0,0 1 0 0 0,1-1 0 0 0,-1 1 0 0 0,1 0 0 0 0,0 0 0 0 0,-2 10 0 0 0,1 7-23 0 0,0 0 0 0 0,2 0-1 0 0,0 0 1 0 0,3 29 0 0 0,0-36 14 0 0,-1-1-1 0 0,2 0 1 0 0,0 0-1 0 0,1 0 1 0 0,0-1-1 0 0,1 1 1 0 0,1-1-1 0 0,0 0 1 0 0,12 19 0 0 0,-13-26-4 0 0,0 0 0 0 0,1 0 0 0 0,0 0 1 0 0,0-1-1 0 0,0 0 0 0 0,1 0 0 0 0,0 0 1 0 0,0-1-1 0 0,0 0 0 0 0,1-1 0 0 0,0 1 1 0 0,-1-1-1 0 0,2-1 0 0 0,-1 0 0 0 0,0 0 1 0 0,1 0-1 0 0,13 1 0 0 0,-13-2-47 0 0,1-1 0 0 0,0 0 0 0 0,0-1 0 0 0,0 0 0 0 0,-1 0 0 0 0,1-1 0 0 0,0 0 0 0 0,0-1 0 0 0,-1 0 1 0 0,1-1-1 0 0,-1 0 0 0 0,0 0 0 0 0,0-1 0 0 0,16-8 0 0 0,-20 8-320 0 0,0 0 0 0 0,0 0-1 0 0,-1 0 1 0 0,1 0 0 0 0,-1-1 0 0 0,0 1 0 0 0,0-1 0 0 0,-1 0 0 0 0,1 0 0 0 0,3-8 0 0 0,-4 7-600 0 0,-1-1-1 0 0,1 0 1 0 0,-1 0-1 0 0,-1 0 1 0 0,1-1 0 0 0,-1 1-1 0 0,0 0 1 0 0,-1-1-1 0 0,0-12 1 0 0,-2-13-3370 0 0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24.2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43 161 2817 0 0,'-12'-18'3488'0'0,"6"16"-172"0"0,5 29 533 0 0,2-10-4155 0 0,0 10 753 0 0,-1 5 51 0 0,10 59 0 0 0,-9-84-482 0 0,0 0 1 0 0,1 0-1 0 0,0 0 0 0 0,0 0 1 0 0,1 0-1 0 0,0-1 1 0 0,0 1-1 0 0,0-1 0 0 0,1 0 1 0 0,0 0-1 0 0,0 0 0 0 0,1 0 1 0 0,-1 0-1 0 0,7 4 1 0 0,-8-7-10 0 0,0-1 0 0 0,-1 0 0 0 0,1 0 0 0 0,0 0 1 0 0,1-1-1 0 0,-1 1 0 0 0,0-1 0 0 0,0 0 1 0 0,1 1-1 0 0,-1-1 0 0 0,1-1 0 0 0,-1 1 0 0 0,1-1 1 0 0,-1 1-1 0 0,1-1 0 0 0,-1 0 0 0 0,1 0 1 0 0,-1 0-1 0 0,5-2 0 0 0,-2 1 2 0 0,-2-1 1 0 0,1 0-1 0 0,0 0 1 0 0,0-1-1 0 0,0 1 1 0 0,-1-1-1 0 0,0 0 1 0 0,1 0-1 0 0,-1-1 1 0 0,0 1-1 0 0,6-8 1 0 0,-2 1 82 0 0,0-1 0 0 0,0 0 1 0 0,-1-1-1 0 0,0 1 0 0 0,-1-1 1 0 0,0-1-1 0 0,-1 1 0 0 0,-1-1 1 0 0,5-18-1 0 0,-8 21 168 0 0,0 0 0 0 0,-1-1 0 0 0,0 1 0 0 0,0-1 0 0 0,-1 1 0 0 0,0-1 0 0 0,-1 1 0 0 0,0 0-1 0 0,-1 0 1 0 0,0 0 0 0 0,-1 0 0 0 0,0 0 0 0 0,-6-10 0 0 0,4 9-93 0 0,-1 0 1 0 0,0 0-1 0 0,0 0 0 0 0,-1 1 1 0 0,-1 0-1 0 0,0 1 1 0 0,0 0-1 0 0,-1 0 0 0 0,0 1 1 0 0,-14-9-1 0 0,22 16-170 0 0,0-1 0 0 0,-1 1 0 0 0,1 0 1 0 0,0 0-1 0 0,-1 0 0 0 0,1 0 0 0 0,-1 1 0 0 0,1-1 1 0 0,-1 0-1 0 0,1 1 0 0 0,-1 0 0 0 0,1 0 0 0 0,-1-1 0 0 0,1 2 1 0 0,-1-1-1 0 0,1 0 0 0 0,-1 0 0 0 0,1 1 0 0 0,-1-1 0 0 0,1 1 1 0 0,-1 0-1 0 0,1 0 0 0 0,-3 1 0 0 0,1 1-94 0 0,-1 0 0 0 0,1 0 1 0 0,0 1-1 0 0,1-1 0 0 0,-1 1 0 0 0,0 0 0 0 0,1 0 0 0 0,0 0 0 0 0,0 0 0 0 0,-4 9 1 0 0,-1 3-748 0 0,1 1 1 0 0,0-1 0 0 0,1 1-1 0 0,2 1 1 0 0,-6 30 0 0 0,8-36-220 0 0,0 1 0 0 0,1-1 0 0 0,1 0 0 0 0,0 1-1 0 0,0-1 1 0 0,1 1 0 0 0,1-1 0 0 0,0 0 0 0 0,7 22 0 0 0,5-9-2243 0 0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24.7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78 3473 0 0,'2'16'1043'0'0,"0"-1"1"0"0,0 0 0 0 0,2 0-1 0 0,7 23 1 0 0,2 9-146 0 0,12 97 118 0 0,12 280 0 0 0,-23-194-894 0 0,-13-217-120 0 0,-1-6-13 0 0,0 0 0 0 0,1-1 0 0 0,0 1 0 0 0,1 0 0 0 0,2 9-1 0 0,-4-16 6 0 0,0 0-1 0 0,0 0 0 0 0,0 0 0 0 0,0 0 1 0 0,0-1-1 0 0,0 1 0 0 0,0 0 0 0 0,0 0 1 0 0,0 0-1 0 0,0 0 0 0 0,0 0 0 0 0,0 0 1 0 0,0 0-1 0 0,0 0 0 0 0,0 0 0 0 0,0 0 0 0 0,0 0 1 0 0,0-1-1 0 0,0 1 0 0 0,0 0 0 0 0,0 0 1 0 0,1 0-1 0 0,-1 0 0 0 0,0 0 0 0 0,0 0 1 0 0,0 0-1 0 0,0 0 0 0 0,0 0 0 0 0,0 0 1 0 0,0 0-1 0 0,0 0 0 0 0,0 0 0 0 0,0 0 0 0 0,0 0 1 0 0,0 0-1 0 0,1 0 0 0 0,-1 0 0 0 0,0 0 1 0 0,0 0-1 0 0,0 0 0 0 0,0 0 0 0 0,0 0 1 0 0,0 0-1 0 0,0 0 0 0 0,0 0 0 0 0,0 0 1 0 0,0 0-1 0 0,0 0 0 0 0,1 0 0 0 0,-1 0 0 0 0,1-17-140 0 0,-2-22 86 0 0,-106-468 2051 0 0,97 470-1923 0 0,2 0 0 0 0,2 0 0 0 0,1-1 0 0 0,2 0-1 0 0,1-44 1 0 0,3 70-74 0 0,-1 0 0 0 0,2 0 0 0 0,0 1 0 0 0,0-1-1 0 0,1 1 1 0 0,0-1 0 0 0,1 1 0 0 0,1 0 0 0 0,-1 0 0 0 0,2 1-1 0 0,-1 0 1 0 0,2 0 0 0 0,-1 0 0 0 0,1 0 0 0 0,1 1-1 0 0,0 0 1 0 0,0 1 0 0 0,0 0 0 0 0,1 0 0 0 0,20-13 0 0 0,-23 18 2 0 0,0 0 0 0 0,0 0 0 0 0,1 0 0 0 0,-1 1 0 0 0,1 0 0 0 0,-1 0 0 0 0,1 0 1 0 0,0 1-1 0 0,-1 0 0 0 0,1 1 0 0 0,0-1 0 0 0,0 1 0 0 0,0 0 0 0 0,0 1 0 0 0,0 0 1 0 0,-1 0-1 0 0,1 0 0 0 0,0 1 0 0 0,-1 0 0 0 0,8 3 0 0 0,-9-2 29 0 0,0-1-1 0 0,-1 1 0 0 0,1 0 1 0 0,-1 0-1 0 0,1 0 0 0 0,-1 1 1 0 0,0 0-1 0 0,0 0 1 0 0,0 0-1 0 0,-1 0 0 0 0,0 0 1 0 0,1 1-1 0 0,-1-1 0 0 0,-1 1 1 0 0,1 0-1 0 0,-1 0 1 0 0,0 0-1 0 0,0 0 0 0 0,0 1 1 0 0,-1-1-1 0 0,0 0 0 0 0,0 1 1 0 0,0-1-1 0 0,-1 1 1 0 0,1 5-1 0 0,-2 14 79 0 0,-1 0-1 0 0,-2-1 1 0 0,0 1 0 0 0,-1-1-1 0 0,-1 0 1 0 0,-17 40 0 0 0,-18 17-3285 0 0,30-70-1084 0 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25.0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 8 5057 0 0,'-25'-7'5193'0'0,"25"7"-5105"0"0,-1 0 0 0 0,1 0 0 0 0,-1 0 0 0 0,1 0-1 0 0,0 0 1 0 0,-1 0 0 0 0,1 1 0 0 0,0-1 0 0 0,-1 0 0 0 0,1 0 0 0 0,0 1-1 0 0,-1-1 1 0 0,1 0 0 0 0,0 0 0 0 0,0 1 0 0 0,-1-1 0 0 0,1 0-1 0 0,0 1 1 0 0,0-1 0 0 0,-1 0 0 0 0,1 1 0 0 0,0-1 0 0 0,0 0-1 0 0,0 1 1 0 0,0-1 0 0 0,0 1 0 0 0,-1-1 0 0 0,1 0 0 0 0,0 1-1 0 0,0-1 1 0 0,0 1 0 0 0,0 0 0 0 0,13 43 1292 0 0,-9-33-1498 0 0,193 607 211 0 0,-183-552-1624 0 0,-14-63 1236 0 0,1-1 0 0 0,-1 1 1 0 0,0-1-1 0 0,0 1 1 0 0,0 0-1 0 0,0-1 1 0 0,-1 1-1 0 0,1-1 1 0 0,-1 1-1 0 0,1-1 1 0 0,-1 1-1 0 0,0-1 1 0 0,0 1-1 0 0,0-1 1 0 0,0 0-1 0 0,0 1 1 0 0,-1-1-1 0 0,1 0 1 0 0,-1 0-1 0 0,0 0 1 0 0,1 0-1 0 0,-5 3 1 0 0,-11-4-2831 0 0,7-3 923 0 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25.4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93 7674 0 0,'31'-1'3547'0'0,"-1"-1"-1"0"0,41-9 1 0 0,61-20-2072 0 0,6-1-4072 0 0,-96 22-2292 0 0,-29 5-4029 0 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0.9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49 120 0 0,'-7'-48'240'0'0,"9"73"-192"0"0,-1-17-39 0 0,-1 0 1 0 0,1 0 0 0 0,0 0-1 0 0,0 0 1 0 0,1 0 0 0 0,0 0-1 0 0,1-1 1 0 0,6 14 0 0 0,3-16-428 0 0,-10-2 349 0 0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1.4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28 8 0 0,'-3'-4'133'0'0,"-6"5"215"0"0,9 0-349 0 0,-1-1-1 0 0,1 0 0 0 0,0 0 0 0 0,0 0 0 0 0,0 0 0 0 0,0 0 0 0 0,0 0 0 0 0,0 0 0 0 0,0 1 0 0 0,0-1 0 0 0,-1 0 0 0 0,1 0 0 0 0,0 0 1 0 0,0 0-1 0 0,0 0 0 0 0,0 0 0 0 0,0 0 0 0 0,-1 0 0 0 0,1 0 0 0 0,0 0 0 0 0,0 0 0 0 0,0 0 0 0 0,0 0 0 0 0,0 0 0 0 0,-1 0 1 0 0,1 0-1 0 0,0 0 0 0 0,0 0 0 0 0,0 0 0 0 0,0 0 0 0 0,0 0 0 0 0,-1 0 0 0 0,1 0 0 0 0,0 0 0 0 0,0 0 0 0 0,0 0 0 0 0,0 0 0 0 0,0 0 1 0 0,0-1-1 0 0,-1 1 0 0 0,1 0 0 0 0,0 0 0 0 0,0 0 0 0 0,0 0 0 0 0,0 0 0 0 0,0 0 0 0 0,0 0 0 0 0,0-1 0 0 0,0 1 0 0 0,0 0 1 0 0,-1 0-1 0 0,1 0 0 0 0,0 0 0 0 0,0 0 0 0 0,0-1 0 0 0,0 1 0 0 0,0 0 0 0 0,0 0 0 0 0,0 0 0 0 0,0 0 0 0 0,0 0 0 0 0,0-1 0 0 0,0 1 1 0 0,0 0-1 0 0,0 0 0 0 0,0 0 0 0 0,5-14-408 0 0,-3 9 467 0 0,-1 2-57 0 0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2.6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114 84 8 0 0,'-3'-2'262'0'0,"1"-1"0"0"0,0 0-1 0 0,0 1 1 0 0,0-1 0 0 0,0 0 0 0 0,0 0 0 0 0,1-1 0 0 0,0 1-1 0 0,-1 0 1 0 0,0-6 0 0 0,-8-17 1215 0 0,9 24-1312 0 0,1 1 1 0 0,0 0 0 0 0,-1 0-1 0 0,1 0 1 0 0,-1 0-1 0 0,0 0 1 0 0,1 0-1 0 0,-1 0 1 0 0,0 0-1 0 0,1 1 1 0 0,-1-1-1 0 0,0 0 1 0 0,0 0-1 0 0,0 1 1 0 0,0-1 0 0 0,0 0-1 0 0,0 1 1 0 0,0-1-1 0 0,0 1 1 0 0,0-1-1 0 0,0 1 1 0 0,0-1-1 0 0,0 1 1 0 0,-2-1-1 0 0,-23 12 3704 0 0,11-2-2541 0 0,13-6-1147 0 0,0 0-1 0 0,0 0 0 0 0,1 0 1 0 0,-1 0-1 0 0,1 1 1 0 0,0-1-1 0 0,0 1 0 0 0,0-1 1 0 0,0 1-1 0 0,0-1 1 0 0,1 1-1 0 0,0-1 0 0 0,-1 1 1 0 0,1 0-1 0 0,1-1 1 0 0,0 5-1 0 0,-3 16 1224 0 0,0 9-1214 0 0,1 0 0 0 0,1 0 1 0 0,2 0-1 0 0,1 0 1 0 0,8 34-1 0 0,1 17-128 0 0,-7-37-64 0 0,38 420 252 0 0,-44-428-563 0 0,2-37 127 0 0,-2 0 0 0 0,1 0 0 0 0,0 0 1 0 0,0 0-1 0 0,-1 0 0 0 0,1 0 0 0 0,-1 0 0 0 0,1-1 0 0 0,-1 1 1 0 0,0 0-1 0 0,0 0 0 0 0,1 0 0 0 0,-1-1 0 0 0,-1 1 0 0 0,1 0 0 0 0,0-1 1 0 0,-2 2-1 0 0,3-3 48 0 0,-1 0 0 0 0,1-1 0 0 0,-1 1 0 0 0,0 0 0 0 0,1 0 0 0 0,-1-1 0 0 0,1 1 0 0 0,-1-1 0 0 0,1 1 0 0 0,0 0-1 0 0,-1-1 1 0 0,1 1 0 0 0,-1-1 0 0 0,1 1 0 0 0,0-1 0 0 0,-1 1 0 0 0,1-1 0 0 0,0 1 0 0 0,0-1 0 0 0,-1 0 0 0 0,1 1 0 0 0,0-1 0 0 0,0 1 0 0 0,0-1 0 0 0,0 0 0 0 0,0 1 0 0 0,0-1 0 0 0,0 1 0 0 0,0-1 0 0 0,0 0 0 0 0,0 0 0 0 0,-3-22-2461 0 0,3 23 2489 0 0,4-151-7435 0 0,-3 120 6443 0 0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3.0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9 349 1224 0 0,'-4'-30'1727'0'0,"1"1"0"0"0,1 0 0 0 0,2-1-1 0 0,7-51 1 0 0,-7 74-1578 0 0,1 0-1 0 0,1 0 1 0 0,0 0 0 0 0,0 0-1 0 0,0 0 1 0 0,1 0-1 0 0,0 0 1 0 0,0 1 0 0 0,0-1-1 0 0,1 1 1 0 0,0 0-1 0 0,0 0 1 0 0,1 1-1 0 0,0-1 1 0 0,0 1 0 0 0,0 0-1 0 0,1 0 1 0 0,-1 1-1 0 0,1-1 1 0 0,0 1 0 0 0,0 1-1 0 0,1-1 1 0 0,-1 1-1 0 0,1 0 1 0 0,8-2 0 0 0,-9 3-136 0 0,0 1 1 0 0,0 0-1 0 0,0 0 1 0 0,1 1-1 0 0,-1 0 1 0 0,0 0 0 0 0,0 0-1 0 0,0 1 1 0 0,0 0-1 0 0,0 0 1 0 0,0 1-1 0 0,0 0 1 0 0,0 0-1 0 0,0 0 1 0 0,0 0 0 0 0,-1 1-1 0 0,1 0 1 0 0,-1 0-1 0 0,0 1 1 0 0,0-1-1 0 0,0 1 1 0 0,0 0 0 0 0,-1 1-1 0 0,0-1 1 0 0,0 1-1 0 0,0 0 1 0 0,4 6-1 0 0,1 2 177 0 0,-1 0 1 0 0,0 1-1 0 0,-1 0 0 0 0,0 1 0 0 0,-2-1 0 0 0,1 1 0 0 0,-2 0 0 0 0,0 1 0 0 0,3 24 0 0 0,-4-14 349 0 0,-1 0-1 0 0,-2 0 1 0 0,-1 0-1 0 0,0 0 1 0 0,-2 0 0 0 0,-1-1-1 0 0,-1 1 1 0 0,-9 24-1 0 0,12-42-411 0 0,-1 0-1 0 0,0-1 0 0 0,0 0 1 0 0,-1 1-1 0 0,0-1 1 0 0,-1 0-1 0 0,1-1 0 0 0,-1 1 1 0 0,0-1-1 0 0,-1 0 0 0 0,1 0 1 0 0,-1-1-1 0 0,-1 1 0 0 0,1-1 1 0 0,-1-1-1 0 0,1 1 0 0 0,-2-1 1 0 0,1 0-1 0 0,0-1 0 0 0,-1 0 1 0 0,1 0-1 0 0,-1-1 0 0 0,0 1 1 0 0,0-2-1 0 0,0 1 1 0 0,0-1-1 0 0,0 0 0 0 0,0-1 1 0 0,-12 0-1 0 0,-84-18-1217 0 0,113 21-6087 0 0,-8-2 6722 0 0,0-1-1 0 0,0 1 1 0 0,0-1-1 0 0,0 1 1 0 0,0-1-1 0 0,0 0 1 0 0,1 1-1 0 0,-1-1 1 0 0,0 0-1 0 0,0 0 1 0 0,0 1-1 0 0,0-1 1 0 0,1 0-1 0 0,-1 0 1 0 0,0-1-1 0 0,0 1 1 0 0,0 0-1 0 0,0 0 1 0 0,1 0-1 0 0,-1-1 1 0 0,2 0-1 0 0,17-6-4015 0 0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3.9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62 112 0 0,'-4'-6'1660'0'0,"0"1"0"0"0,1-1 0 0 0,-1 0 0 0 0,1 0 0 0 0,1-1 0 0 0,-1 1 0 0 0,-2-13 0 0 0,16 79 782 0 0,1-9-1891 0 0,-6 44-6 0 0,4 25-408 0 0,8-46-4124 0 0,-13-66 213 0 0,-1-13-228 0 0,1-1 1113 0 0,3 9 1082 0 0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4.3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66 1 3449 0 0,'-13'3'1704'0'0,"-3"4"-816"0"0,-2 4-568 0 0,7 3-296 0 0,4 3-352 0 0,7-5-512 0 0,2 3-208 0 0,3-3-176 0 0,1-3-129 0 0,8 6 25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8.3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52 113 1264 0 0,'-2'-31'1636'0'0,"-3"-20"1733"0"0,-7 25 3733 0 0,11 26-6994 0 0,1 0 0 0 0,-1-1 0 0 0,1 1 0 0 0,0-1 0 0 0,-1 1 0 0 0,1 0 0 0 0,-1-1-1 0 0,0 1 1 0 0,1 0 0 0 0,-1 0 0 0 0,1-1 0 0 0,-1 1 0 0 0,1 0 0 0 0,-1 0 0 0 0,0 0 0 0 0,1 0 0 0 0,-1 0 0 0 0,1 0 0 0 0,-1 0 0 0 0,0 0 0 0 0,1 0 0 0 0,-1 0 0 0 0,1 0 0 0 0,-1 0 0 0 0,0 0 0 0 0,1 0 0 0 0,-1 1-1 0 0,1-1 1 0 0,-1 0 0 0 0,1 0 0 0 0,-1 1 0 0 0,1-1 0 0 0,-1 0 0 0 0,1 1 0 0 0,-1-1 0 0 0,1 1 0 0 0,-1-1 0 0 0,1 0 0 0 0,0 1 0 0 0,-1-1 0 0 0,1 1 0 0 0,0-1 0 0 0,-1 1 0 0 0,1-1 0 0 0,0 1 0 0 0,-1 0 0 0 0,1 0-1 0 0,-1 1-98 0 0,0 1 0 0 0,-1-1 0 0 0,2 0-1 0 0,-1 1 1 0 0,0-1 0 0 0,0 1-1 0 0,1-1 1 0 0,-1 1 0 0 0,1-1-1 0 0,0 5 1 0 0,5 17-28 0 0,2-1 0 0 0,0 0 0 0 0,1 0-1 0 0,2-1 1 0 0,19 35 0 0 0,9 20-6 0 0,-22-39 26 0 0,-1 0-1 0 0,-2 1 1 0 0,-1 1-1 0 0,-3 0 1 0 0,-1 1-1 0 0,-1-1 1 0 0,-3 1-1 0 0,-1 1 1 0 0,-2-1 0 0 0,-2 0-1 0 0,-7 46 1 0 0,-2-36-82 0 0,5-33-370 0 0,2 0 0 0 0,0 0 0 0 0,1 0 0 0 0,1 0 1 0 0,2 37-1 0 0,2-44-2636 0 0,0-10 656 0 0,4-19-835 0 0,1-33 537 0 0,2-92-21 0 0,-4 86 1532 0 0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5.5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72 134 216 0 0,'-22'-2'2364'0'0,"-14"-1"6416"0"0,36 3-8615 0 0,-1-1-1 0 0,0 1 0 0 0,0-1 1 0 0,0 1-1 0 0,0-1 0 0 0,1 1 1 0 0,-1-1-1 0 0,0 0 0 0 0,0 1 1 0 0,1-1-1 0 0,-1 0 0 0 0,1 0 1 0 0,-1 1-1 0 0,0-1 0 0 0,1 0 1 0 0,0 0-1 0 0,-1 0 0 0 0,1 0 1 0 0,-1 0-1 0 0,1 0 0 0 0,0 0 1 0 0,0 0-1 0 0,0 0 0 0 0,-1 0 0 0 0,1 0 1 0 0,0 1-1 0 0,0-1 0 0 0,0 0 1 0 0,1 0-1 0 0,-1 0 0 0 0,0 0 1 0 0,0 0-1 0 0,0 0 0 0 0,1-1 1 0 0,0 1-106 0 0,-1 0 1 0 0,1 0-1 0 0,0 0 0 0 0,-1 1 1 0 0,1-1-1 0 0,0 0 1 0 0,0 0-1 0 0,0 1 1 0 0,-1-1-1 0 0,1 1 0 0 0,0-1 1 0 0,0 0-1 0 0,0 1 1 0 0,0 0-1 0 0,0-1 1 0 0,0 1-1 0 0,0 0 0 0 0,0-1 1 0 0,0 1-1 0 0,1 0 1 0 0,-1 0-1 0 0,0 0 1 0 0,0 0-1 0 0,1 0 1 0 0,36 0 333 0 0,-28 1-149 0 0,19-2-147 0 0,0 0 0 0 0,0-2 0 0 0,0-1 0 0 0,0-1 0 0 0,0-2 0 0 0,-1 0 0 0 0,50-22 0 0 0,-68 24-519 0 0,50-18-3144 0 0,-59 23 3329 0 0,0-1-1 0 0,0 1 0 0 0,0-1 1 0 0,0 1-1 0 0,0-1 1 0 0,0 1-1 0 0,0 0 0 0 0,0 0 1 0 0,0 0-1 0 0,0 0 1 0 0,0-1-1 0 0,0 1 0 0 0,0 0 1 0 0,0 1-1 0 0,0-1 1 0 0,0 0-1 0 0,0 0 0 0 0,0 0 1 0 0,0 1-1 0 0,0-1 1 0 0,0 0-1 0 0,0 1 0 0 0,0-1 1 0 0,0 1-1 0 0,0 0 0 0 0,0-1 1 0 0,0 1-1 0 0,0-1 1 0 0,-1 1-1 0 0,1 0 0 0 0,0 0 1 0 0,0 0-1 0 0,-1-1 1 0 0,1 1-1 0 0,-1 0 0 0 0,1 0 1 0 0,-1 0-1 0 0,1 0 1 0 0,-1 0-1 0 0,1 0 0 0 0,-1 0 1 0 0,0 0-1 0 0,1 0 1 0 0,-1 0-1 0 0,0 0 0 0 0,0 2 1 0 0,1 11-1441 0 0,6 11-300 0 0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5.9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67 72 1952 0 0,'-7'0'1413'0'0,"0"0"0"0"0,0 0 0 0 0,0 0 0 0 0,0 1 0 0 0,0 0 0 0 0,-7 2 0 0 0,4-1 3456 0 0,15-5-939 0 0,25-11-3089 0 0,-18 8-757 0 0,1 0 0 0 0,0 1 0 0 0,1 1 0 0 0,-1 0 0 0 0,22-4 0 0 0,-3 6 87 0 0,0 1-1 0 0,36 3 0 0 0,19 0-1825 0 0,-31-7-3942 0 0,-55 5 5357 0 0,-1 0 0 0 0,1 0 0 0 0,-1 0 0 0 0,1 0 0 0 0,-1-1 1 0 0,1 1-1 0 0,-1 0 0 0 0,1 0 0 0 0,-1-1 0 0 0,0 1 0 0 0,1 0 0 0 0,-1-1 0 0 0,1 1 0 0 0,-1-1 0 0 0,0 1 1 0 0,1 0-1 0 0,-1-1 0 0 0,0 1 0 0 0,0-1 0 0 0,1 1 0 0 0,-1-1 0 0 0,0 1 0 0 0,0-1 0 0 0,0 1 0 0 0,0-1 1 0 0,0 1-1 0 0,1-1 0 0 0,-1 1 0 0 0,0-1 0 0 0,0 1 0 0 0,0-1 0 0 0,1-6-1997 0 0,5 2-1351 0 0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9.5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90 272 2248 0 0,'-25'-28'2790'0'0,"19"20"-1612"0"0,-1 1 0 0 0,0-1-1 0 0,0 1 1 0 0,0 1-1 0 0,-1-1 1 0 0,-13-8 0 0 0,20 20-944 0 0,1 0 0 0 0,0 0 0 0 0,0 0 0 0 0,0 0 0 0 0,0 0 0 0 0,1 0 0 0 0,2 9 0 0 0,-3-13-199 0 0,13 97 458 0 0,0 164 0 0 0,-11-190-377 0 0,-2-59-48 0 0,1 33-43 0 0,-1-43 30 0 0,0-1 1 0 0,0 0-1 0 0,1 0 1 0 0,-1 1-1 0 0,1-1 1 0 0,-1 0-1 0 0,1 0 0 0 0,0 0 1 0 0,0 0-1 0 0,0 0 1 0 0,0 0-1 0 0,0 0 1 0 0,0 0-1 0 0,3 3 1 0 0,-4-5-13 0 0,1 0 1 0 0,-1 0 0 0 0,1-1-1 0 0,0 1 1 0 0,-1 0 0 0 0,1 0-1 0 0,-1 0 1 0 0,1 0 0 0 0,-1-1-1 0 0,1 1 1 0 0,-1 0 0 0 0,1 0-1 0 0,-1-1 1 0 0,1 1 0 0 0,-1 0-1 0 0,1-1 1 0 0,-1 1 0 0 0,1-1-1 0 0,-1 1 1 0 0,0-1-1 0 0,1 1 1 0 0,-1-1 0 0 0,0 1-1 0 0,1-1 1 0 0,-1 1 0 0 0,0-1-1 0 0,0 1 1 0 0,1-1 0 0 0,-1 1-1 0 0,0-1 1 0 0,0 1 0 0 0,0-1-1 0 0,0 0 1 0 0,0 0 0 0 0,8-21 425 0 0,-1-26-208 0 0,-1 1-1 0 0,-3-1 0 0 0,-1 0 1 0 0,-3 0-1 0 0,-7-50 0 0 0,3 26-182 0 0,4-78-1 0 0,2 138-187 0 0,1 0 1 0 0,0 0 0 0 0,0 0-1 0 0,2 0 1 0 0,-1 1 0 0 0,2-1-1 0 0,-1 1 1 0 0,13-21 0 0 0,-15 29-109 0 0,0 0 0 0 0,0 0 1 0 0,1 0-1 0 0,0 0 1 0 0,-1 0-1 0 0,1 0 0 0 0,0 1 1 0 0,0-1-1 0 0,1 1 0 0 0,-1 0 1 0 0,0 0-1 0 0,1 0 0 0 0,5-2 1 0 0,-6 3-159 0 0,0 1 0 0 0,0-1 0 0 0,0 1 0 0 0,1 0 0 0 0,-1 0 0 0 0,0 0 0 0 0,1 0 0 0 0,-1 0 0 0 0,0 1 0 0 0,0 0 0 0 0,0-1 0 0 0,1 1 0 0 0,-1 0 0 0 0,0 1 0 0 0,0-1 0 0 0,0 0 0 0 0,0 1 0 0 0,4 3 0 0 0,-4-3-158 0 0,-1 0-1 0 0,1 0 0 0 0,0 0 0 0 0,-1 1 0 0 0,1-1 0 0 0,-1 1 0 0 0,0-1 0 0 0,0 1 0 0 0,3 5 0 0 0,8 14-2623 0 0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7:59.9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164 537 4377 0 0,'-3'-10'407'0'0,"1"0"0"0"0,1 0 0 0 0,0 0 1 0 0,0 0-1 0 0,1 0 0 0 0,0 0 0 0 0,0 0 0 0 0,1 0 1 0 0,1 0-1 0 0,0 1 0 0 0,3-12 0 0 0,6-9-164 0 0,0 1 0 0 0,20-34 1 0 0,15-41-480 0 0,-42 93 372 0 0,0 0 0 0 0,-2 0-1 0 0,1-1 1 0 0,-1 1-1 0 0,-1-1 1 0 0,0 1 0 0 0,-1-19-1 0 0,0 26 4 0 0,0 1 0 0 0,-1-1 0 0 0,1 1 0 0 0,-1 0-1 0 0,0-1 1 0 0,0 1 0 0 0,0 0 0 0 0,0 0 0 0 0,0 0 0 0 0,-1 0-1 0 0,1 0 1 0 0,-1 0 0 0 0,0 0 0 0 0,0 0 0 0 0,0 0 0 0 0,0 1-1 0 0,-1-1 1 0 0,1 1 0 0 0,-1 0 0 0 0,-4-4 0 0 0,4 5-29 0 0,1 0-1 0 0,-1 0 1 0 0,0 0 0 0 0,1 1 0 0 0,-1-1 0 0 0,0 1 0 0 0,0 0 0 0 0,1 0 0 0 0,-1 0 0 0 0,0 0 0 0 0,1 0-1 0 0,-1 1 1 0 0,0-1 0 0 0,1 1 0 0 0,-1 0 0 0 0,0 0 0 0 0,1 0 0 0 0,-1 0 0 0 0,1 0 0 0 0,0 0 0 0 0,-1 1-1 0 0,1-1 1 0 0,0 1 0 0 0,0-1 0 0 0,0 1 0 0 0,-3 3 0 0 0,-8 7 86 0 0,1 2-1 0 0,0 0 1 0 0,0 0 0 0 0,2 1 0 0 0,0 0-1 0 0,1 1 1 0 0,0 0 0 0 0,-7 19-1 0 0,-6 22 72 0 0,-16 62 0 0 0,35-104-256 0 0,0 0 1 0 0,0 0-1 0 0,1 0 1 0 0,1 0-1 0 0,1 0 1 0 0,0 1-1 0 0,1-1 0 0 0,5 29 1 0 0,-5-40-118 0 0,0 0 0 0 0,0 0 0 0 0,0-1 0 0 0,1 1 0 0 0,-1-1 0 0 0,1 1 0 0 0,0-1 0 0 0,0 1 0 0 0,0-1 0 0 0,1 0 0 0 0,-1 0 0 0 0,1 0 0 0 0,-1 0 0 0 0,1-1 0 0 0,0 1 0 0 0,4 2 0 0 0,-3-3-175 0 0,0-1-1 0 0,-1 0 1 0 0,1 0-1 0 0,0 0 0 0 0,0 0 1 0 0,0 0-1 0 0,0-1 1 0 0,0 0-1 0 0,0 0 0 0 0,0 0 1 0 0,0 0-1 0 0,0-1 0 0 0,0 0 1 0 0,-1 1-1 0 0,1-1 1 0 0,0-1-1 0 0,0 1 0 0 0,-1 0 1 0 0,6-4-1 0 0,0 1-552 0 0,-1-1-1 0 0,1 0 1 0 0,-1-1-1 0 0,-1 1 1 0 0,9-9-1 0 0,14-10-1619 0 0,9 0-574 0 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0.2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191 0 3625 0 0,'-5'0'635'0'0,"0"1"0"0"0,-1 0 0 0 0,1-1 0 0 0,-1 2 0 0 0,1-1 0 0 0,0 1 0 0 0,0-1 0 0 0,0 1 1 0 0,0 1-1 0 0,0-1 0 0 0,-8 6 0 0 0,5-2-166 0 0,1 0 0 0 0,0 0 0 0 0,0 1 0 0 0,0 0 0 0 0,1 1 0 0 0,-7 9 0 0 0,3-3-295 0 0,2 0 1 0 0,0 0-1 0 0,1 1 0 0 0,0 1 1 0 0,1-1-1 0 0,1 1 0 0 0,-5 23 0 0 0,9-31-167 0 0,0-1 1 0 0,0 1-1 0 0,0 0 0 0 0,1 0 0 0 0,0 0 0 0 0,1 0 0 0 0,-1 0 0 0 0,4 13 0 0 0,-3-19-12 0 0,0 0 1 0 0,0 0-1 0 0,0 0 1 0 0,0 0 0 0 0,0 0-1 0 0,0 0 1 0 0,0 0-1 0 0,1 0 1 0 0,-1 0-1 0 0,1 0 1 0 0,-1 0-1 0 0,1-1 1 0 0,0 1-1 0 0,0-1 1 0 0,0 0-1 0 0,0 1 1 0 0,0-1-1 0 0,0 0 1 0 0,0 0 0 0 0,0 0-1 0 0,0 0 1 0 0,0 0-1 0 0,1-1 1 0 0,-1 1-1 0 0,0-1 1 0 0,0 0-1 0 0,1 1 1 0 0,-1-1-1 0 0,1 0 1 0 0,-1 0-1 0 0,0 0 1 0 0,4-1-1 0 0,27-4 3 0 0,-24 3-5 0 0,0 0 1 0 0,0 1 0 0 0,0 0 0 0 0,0 1 0 0 0,0 0 0 0 0,15 2-1 0 0,-22-1 8 0 0,0-1-1 0 0,0 1 1 0 0,1 0-1 0 0,-1 0 1 0 0,0 0-1 0 0,-1 0 1 0 0,1 0-1 0 0,0 1 1 0 0,0-1-1 0 0,0 1 1 0 0,-1-1-1 0 0,1 1 1 0 0,-1-1-1 0 0,1 1 1 0 0,-1 0-1 0 0,0 0 1 0 0,0 0-1 0 0,1 0 1 0 0,-1 0 0 0 0,-1 0-1 0 0,1 0 1 0 0,0 0-1 0 0,0 0 1 0 0,-1 0-1 0 0,1 0 1 0 0,-1 1-1 0 0,0-1 1 0 0,0 0-1 0 0,1 0 1 0 0,-2 1-1 0 0,1-1 1 0 0,0 3-1 0 0,-1 15 90 0 0,-1-1-1 0 0,-1 1 1 0 0,0-1 0 0 0,-2 0 0 0 0,0 0-1 0 0,-8 19 1 0 0,-55 113 64 0 0,30-71-1067 0 0,7-8-2103 0 0,2-7-5367 0 0,28-58 5255 0 0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0.6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70 195 6073 0 0,'-2'0'350'0'0,"0"0"-1"0"0,0-1 1 0 0,0 1-1 0 0,-1 0 1 0 0,1 0-1 0 0,0 0 1 0 0,0 0-1 0 0,0 1 1 0 0,0-1-1 0 0,0 0 1 0 0,0 1-1 0 0,1 0 1 0 0,-1-1 0 0 0,0 1-1 0 0,0 0 1 0 0,0 0-1 0 0,0 0 1 0 0,1 0-1 0 0,-1 0 1 0 0,0 1-1 0 0,-1 1 1 0 0,1-1-149 0 0,-1 2 1 0 0,1-1-1 0 0,0 0 1 0 0,0 0-1 0 0,0 1 1 0 0,1-1-1 0 0,-1 1 1 0 0,1-1-1 0 0,0 1 1 0 0,-1 6-1 0 0,-1 7-168 0 0,2 0 0 0 0,0 0 0 0 0,2 32 0 0 0,-1-48-11 0 0,1 12-30 0 0,1 1 0 0 0,0 0 1 0 0,1 0-1 0 0,0-1 0 0 0,1 1 1 0 0,1-1-1 0 0,12 24 0 0 0,-16-34-18 0 0,0 0-1 0 0,1 0 1 0 0,-1-1-1 0 0,1 1 1 0 0,0-1-1 0 0,0 1 1 0 0,0-1-1 0 0,0 0 0 0 0,0 0 1 0 0,0 0-1 0 0,1 0 1 0 0,-1 0-1 0 0,1 0 1 0 0,-1 0-1 0 0,1-1 1 0 0,0 0-1 0 0,0 1 1 0 0,0-1-1 0 0,0 0 0 0 0,-1 0 1 0 0,1-1-1 0 0,0 1 1 0 0,1 0-1 0 0,-1-1 1 0 0,0 0-1 0 0,0 0 1 0 0,0 0-1 0 0,0 0 1 0 0,0 0-1 0 0,0-1 1 0 0,0 1-1 0 0,0-1 0 0 0,0 0 1 0 0,0 0-1 0 0,0 0 1 0 0,0 0-1 0 0,-1 0 1 0 0,1-1-1 0 0,0 0 1 0 0,-1 1-1 0 0,5-4 1 0 0,3-3-38 0 0,-1 0 1 0 0,0-1-1 0 0,0 0 1 0 0,-1 0-1 0 0,0-1 1 0 0,0 0 0 0 0,-1-1-1 0 0,-1 1 1 0 0,1-1-1 0 0,-2-1 1 0 0,0 1 0 0 0,5-16-1 0 0,-1 1 115 0 0,-2 0 0 0 0,-1 0 0 0 0,-1-1 0 0 0,2-45 0 0 0,-9-115 1488 0 0,2 185-1222 0 0,2 6-128 0 0,3 16-78 0 0,2 29-169 0 0,-4 104-487 0 0,4 60-3475 0 0,-3-174 2025 0 0,1 1-1 0 0,2-1 0 0 0,15 48 0 0 0,-21-82 1728 0 0,0-3 139 0 0,-1 0 1 0 0,1-1-1 0 0,-1 1 0 0 0,1 0 0 0 0,-1-1 1 0 0,1 1-1 0 0,0 0 0 0 0,0-1 0 0 0,0 0 1 0 0,0 1-1 0 0,0-1 0 0 0,0 1 0 0 0,0-1 0 0 0,2 2 1 0 0,7 0-1234 0 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0.9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 16 2609 0 0,'-18'-15'5984'0'0,"17"15"-5912"0"0,1 0 1 0 0,0 0-1 0 0,0 0 1 0 0,0 0-1 0 0,0 0 0 0 0,-1 0 1 0 0,1 0-1 0 0,0 0 1 0 0,0 0-1 0 0,0 0 1 0 0,0 0-1 0 0,-1 0 1 0 0,1 0-1 0 0,0 0 1 0 0,0 0-1 0 0,0 0 1 0 0,0 0-1 0 0,-1 0 1 0 0,1 0-1 0 0,0 0 1 0 0,0 0-1 0 0,0 0 1 0 0,0 0-1 0 0,-1 0 1 0 0,1 0-1 0 0,0 0 1 0 0,0 1-1 0 0,0-1 1 0 0,0 0-1 0 0,0 0 1 0 0,-1 0-1 0 0,1 0 1 0 0,0 0-1 0 0,0 0 1 0 0,0 1-1 0 0,0-1 1 0 0,0 0-1 0 0,0 0 1 0 0,0 0-1 0 0,0 0 1 0 0,-1 1-1 0 0,1-1 1 0 0,0 0-1 0 0,0 0 1 0 0,0 0-1 0 0,0 0 1 0 0,0 1-1 0 0,0-1 1 0 0,7 37 2063 0 0,-2-19-2345 0 0,48 339-466 0 0,-30-164-2448 0 0,13-5-3462 0 0,-29-165 4955 0 0,4-7-37 0 0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1.2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1 3425 0 0,'9'11'583'0'0,"0"0"0"0"0,0 0 0 0 0,-1 1 0 0 0,-1 0 0 0 0,0 0 1 0 0,-1 1-1 0 0,0 0 0 0 0,5 19 0 0 0,25 113 1322 0 0,-35-138-1769 0 0,28 171 971 0 0,7 223 0 0 0,-33-366-1364 0 0,-1-18-444 0 0,-1 0-1 0 0,0 0 0 0 0,-2 0 0 0 0,0 0 0 0 0,-4 26 0 0 0,5-43 622 0 0,0 1 0 0 0,0-1-1 0 0,0 1 1 0 0,0-1-1 0 0,0 0 1 0 0,-1 1 0 0 0,1-1-1 0 0,0 1 1 0 0,0-1-1 0 0,0 0 1 0 0,0 1-1 0 0,0-1 1 0 0,-1 0 0 0 0,1 1-1 0 0,0-1 1 0 0,0 0-1 0 0,-1 1 1 0 0,1-1-1 0 0,0 0 1 0 0,0 0 0 0 0,-1 1-1 0 0,1-1 1 0 0,0 0-1 0 0,-1 0 1 0 0,1 1 0 0 0,0-1-1 0 0,-1 0 1 0 0,1 0-1 0 0,0 0 1 0 0,-1 0-1 0 0,1 0 1 0 0,-1 0 0 0 0,1 1-1 0 0,0-1 1 0 0,-1 0-1 0 0,1 0 1 0 0,-1 0-1 0 0,1 0 1 0 0,0 0 0 0 0,-1 0-1 0 0,1-1 1 0 0,-1 1-1 0 0,1 0 1 0 0,-14-11-2324 0 0,4 0 502 0 0</inkml:trace>
  <inkml:trace contextRef="#ctx0" brushRef="#br0" timeOffset="1">8 662 5177 0 0,'-7'-20'6626'0'0,"18"28"-3334"0"0,21 15-2900 0 0,-24-21-553 0 0,-1 1 0 0 0,0-1 0 0 0,0-1 0 0 0,1 1 0 0 0,-1-1 0 0 0,0-1 0 0 0,1 1 0 0 0,-1-1 0 0 0,1-1 0 0 0,-1 1 0 0 0,1-1 0 0 0,-1-1 0 0 0,0 1 0 0 0,1-1 0 0 0,10-5 0 0 0,-5 2-959 0 0,0-1 0 0 0,0-1 0 0 0,0-1-1 0 0,-1 0 1 0 0,0 0 0 0 0,22-20 0 0 0,-3-2-2518 0 0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2.8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63 132 8 0 0,'13'-39'3954'0'0,"-13"38"-3810"0"0,0 1 0 0 0,1-1 0 0 0,-1 0 0 0 0,0 1 0 0 0,0-1 0 0 0,0 0 0 0 0,0 1 0 0 0,0-1 0 0 0,0 0-1 0 0,0 1 1 0 0,0-1 0 0 0,0 0 0 0 0,0 1 0 0 0,-1-1 0 0 0,1 0 0 0 0,0 1 0 0 0,0-1 0 0 0,0 1 0 0 0,-1-1 0 0 0,1 0 0 0 0,0 1 0 0 0,-1-1-1 0 0,1 1 1 0 0,-1-1 0 0 0,1 1 0 0 0,-1-1 0 0 0,1 1 0 0 0,-1-1 0 0 0,1 1 0 0 0,-1 0 0 0 0,1-1 0 0 0,-1 1 0 0 0,-20 9 2827 0 0,12-3-2617 0 0,6-3-295 0 0,0-1 0 0 0,0 1-1 0 0,1 0 1 0 0,0-1 0 0 0,-1 1-1 0 0,1 0 1 0 0,0 1 0 0 0,0-1-1 0 0,1 0 1 0 0,-1 1 0 0 0,1-1 0 0 0,0 1-1 0 0,0-1 1 0 0,0 1 0 0 0,0-1-1 0 0,0 5 1 0 0,-6 65 157 0 0,7-66-172 0 0,-1 4-14 0 0,2 58 39 0 0,-1-67-57 0 0,0 0-1 0 0,1 0 1 0 0,-1 0 0 0 0,0 0-1 0 0,0 0 1 0 0,1 0-1 0 0,0 0 1 0 0,-1 0 0 0 0,1 0-1 0 0,0-1 1 0 0,0 1 0 0 0,-1 0-1 0 0,1 0 1 0 0,1-1-1 0 0,-1 1 1 0 0,0-1 0 0 0,0 1-1 0 0,1-1 1 0 0,-1 1-1 0 0,1-1 1 0 0,-1 0 0 0 0,1 0-1 0 0,-1 0 1 0 0,1 0-1 0 0,0 0 1 0 0,-1 0 0 0 0,1 0-1 0 0,3 1 1 0 0,-2-2 2 0 0,-1-1 0 0 0,1 1 0 0 0,-1 0 0 0 0,1-1 0 0 0,-1 0 0 0 0,0 1 0 0 0,1-1 0 0 0,-1 0 0 0 0,0 0 0 0 0,0 0 0 0 0,1-1 0 0 0,-1 1 0 0 0,0 0 0 0 0,0-1 0 0 0,0 0 0 0 0,3-3 0 0 0,31-36-39 0 0,-23 25-88 0 0,11-10-336 0 0,-14 16 263 0 0,0 0-1 0 0,-1 0 0 0 0,-1-1 1 0 0,11-16-1 0 0,-18 24 195 0 0,1 0 1 0 0,-1 0-1 0 0,1 0 0 0 0,-1 0 0 0 0,0-1 1 0 0,0 1-1 0 0,-1 0 0 0 0,1-1 1 0 0,-1 1-1 0 0,1 0 0 0 0,-1-1 1 0 0,0 1-1 0 0,0 0 0 0 0,-1-1 1 0 0,1 1-1 0 0,-1-1 0 0 0,0 1 0 0 0,1 0 1 0 0,-2 0-1 0 0,1 0 0 0 0,0-1 1 0 0,-3-3-1 0 0,-36-52 459 0 0,37 54-456 0 0,-1 1 1 0 0,0 0-1 0 0,0 0 1 0 0,0 0-1 0 0,0 1 1 0 0,-1-1-1 0 0,1 1 1 0 0,-1 0-1 0 0,0 0 1 0 0,-8-3-1 0 0,12 6-82 0 0,-1 0-1 0 0,1-1 0 0 0,-1 1 0 0 0,1 0 1 0 0,-1 0-1 0 0,1 0 0 0 0,-1 1 0 0 0,1-1 1 0 0,-1 0-1 0 0,1 0 0 0 0,0 1 0 0 0,-1-1 1 0 0,1 1-1 0 0,-1-1 0 0 0,1 1 0 0 0,0 0 1 0 0,0-1-1 0 0,-1 1 0 0 0,1 0 0 0 0,0 0 1 0 0,0 0-1 0 0,0 0 0 0 0,0 0 0 0 0,0 0 1 0 0,0 0-1 0 0,0 0 0 0 0,0 1 0 0 0,0-1 0 0 0,1 0 1 0 0,-1 0-1 0 0,0 1 0 0 0,1-1 0 0 0,-1 1 1 0 0,1-1-1 0 0,-1 0 0 0 0,1 1 0 0 0,0-1 1 0 0,0 1-1 0 0,0 1 0 0 0,-1-1-203 0 0,1 0 0 0 0,-1 0 0 0 0,1 0 0 0 0,0 0-1 0 0,0 0 1 0 0,0 0 0 0 0,0 0 0 0 0,0 0 0 0 0,0 0 0 0 0,1 0-1 0 0,-1 0 1 0 0,1 0 0 0 0,-1 0 0 0 0,1 0 0 0 0,0-1 0 0 0,-1 1-1 0 0,1 0 1 0 0,0 0 0 0 0,0-1 0 0 0,0 1 0 0 0,1 0 0 0 0,-1-1 0 0 0,0 1-1 0 0,1-1 1 0 0,-1 0 0 0 0,1 1 0 0 0,-1-1 0 0 0,1 0 0 0 0,3 2-1 0 0,8 2-1320 0 0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3.2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216 139 2032 0 0,'-59'-62'6184'0'0,"45"50"-5215"0"0,-1 0-1 0 0,0 1 1 0 0,-1 1-1 0 0,-31-16 1 0 0,46 25-926 0 0,-1 0 0 0 0,1 1 1 0 0,0-1-1 0 0,0 1 0 0 0,0-1 0 0 0,-1 1 1 0 0,1 0-1 0 0,0-1 0 0 0,-1 1 1 0 0,1 0-1 0 0,0 0 0 0 0,0 0 0 0 0,-1 0 1 0 0,1 0-1 0 0,0 0 0 0 0,-1 0 0 0 0,1 0 1 0 0,0 1-1 0 0,-1-1 0 0 0,1 0 1 0 0,0 1-1 0 0,0-1 0 0 0,-1 1 0 0 0,1-1 1 0 0,0 1-1 0 0,0 0 0 0 0,-2 1 1 0 0,2 0-17 0 0,-1 0 0 0 0,1 0 0 0 0,0 0 0 0 0,0 1 1 0 0,-1-1-1 0 0,1 0 0 0 0,1 1 0 0 0,-1-1 1 0 0,0 1-1 0 0,1-1 0 0 0,-1 1 0 0 0,1-1 1 0 0,0 4-1 0 0,-1 8-21 0 0,1 1 1 0 0,1 0-1 0 0,5 24 1 0 0,8 41 75 0 0,122 798 1425 0 0,-131-830-1478 0 0,1 7-2 0 0,-2-1 0 0 0,-2 1 0 0 0,-6 62-1 0 0,4-117-133 0 0,0 1 0 0 0,0 0 0 0 0,0-1 0 0 0,0 1 0 0 0,0 0 0 0 0,1-1 0 0 0,-2 1 0 0 0,1-1 0 0 0,0 1 0 0 0,0 0 0 0 0,0-1 0 0 0,0 1 0 0 0,0 0 0 0 0,0-1 0 0 0,-1 1 0 0 0,1-1 0 0 0,0 1 0 0 0,0 0 0 0 0,-1-1 0 0 0,1 1 0 0 0,0-1 0 0 0,-1 1 0 0 0,1-1 0 0 0,-1 1 0 0 0,1-1 0 0 0,-1 1 0 0 0,1-1 0 0 0,-1 0 0 0 0,1 1 0 0 0,-1-1 0 0 0,1 1 0 0 0,-2-1 0 0 0,-10-18-3617 0 0,-7-36-1470 0 0,13 31 3440 0 0,5 1-38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8.6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418 36 960 0 0,'2'-3'323'0'0,"-1"0"0"0"0,1 1 1 0 0,0-1-1 0 0,0 0 0 0 0,0 1 0 0 0,0-1 0 0 0,0 1 0 0 0,0 0 0 0 0,1-1 0 0 0,-1 1 0 0 0,1 0 1 0 0,-1 1-1 0 0,5-3 0 0 0,-6 5-117 0 0,0 0 1 0 0,0 0-1 0 0,-1 0 0 0 0,1 0 1 0 0,0 1-1 0 0,-1-1 0 0 0,1 0 1 0 0,-1 0-1 0 0,1 1 0 0 0,-1-1 1 0 0,0 0-1 0 0,1 1 0 0 0,-1-1 1 0 0,0 1-1 0 0,0-1 0 0 0,0 0 1 0 0,0 1-1 0 0,0-1 0 0 0,0 1 1 0 0,-1-1-1 0 0,1 0 0 0 0,-1 2 1 0 0,-5 33 1123 0 0,0-12-964 0 0,-1-1 0 0 0,-1 0 0 0 0,-1 0 0 0 0,-1 0 1 0 0,-1-1-1 0 0,-1-1 0 0 0,-1 0 0 0 0,-1-1 0 0 0,-1 0 0 0 0,0-1 0 0 0,-2 0 1 0 0,0-2-1 0 0,-1 0 0 0 0,0-1 0 0 0,-1 0 0 0 0,-1-2 0 0 0,-1-1 0 0 0,0 0 1 0 0,-24 10-1 0 0,12-10-224 0 0,24-10-102 0 0,-1 0-1 0 0,1 1 1 0 0,0 0-1 0 0,0 0 1 0 0,0 1-1 0 0,0 0 1 0 0,1 1-1 0 0,0 0 1 0 0,-11 11-1 0 0,18-17-39 0 0,1 1-1 0 0,-1 0 0 0 0,1 0 1 0 0,-1 0-1 0 0,1 0 1 0 0,0 0-1 0 0,0 0 0 0 0,-1 0 1 0 0,1 0-1 0 0,0 0 1 0 0,0 0-1 0 0,0 0 0 0 0,0 0 1 0 0,0 0-1 0 0,0 0 0 0 0,1 0 1 0 0,-1 0-1 0 0,0 0 1 0 0,0 0-1 0 0,1 0 0 0 0,-1 0 1 0 0,0 0-1 0 0,1 0 1 0 0,-1-1-1 0 0,1 1 0 0 0,-1 0 1 0 0,1 0-1 0 0,0 0 1 0 0,-1-1-1 0 0,1 1 0 0 0,0 0 1 0 0,0-1-1 0 0,-1 1 1 0 0,1 0-1 0 0,0-1 0 0 0,0 1 1 0 0,0-1-1 0 0,0 1 1 0 0,0-1-1 0 0,1 1 0 0 0,45 18-38 0 0,-39-16 32 0 0,437 194-154 0 0,-352-152 125 0 0,-59-23-475 0 0,-13-3-3726 0 0,-34-37-6769 0 0,6 8 8160 0 0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3.6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68 6345 0 0,'-41'-15'9824'0'0,"69"16"-9676"0"0,1-1 0 0 0,0-1 0 0 0,0-2 0 0 0,-1 0 0 0 0,32-9 0 0 0,-14 3-348 0 0,7 4-984 0 0,1 0-1842 0 0,-7-8-3609 0 0,-46 12 6508 0 0,-1 1-1 0 0,1 0 1 0 0,-1-1 0 0 0,1 1 0 0 0,-1 0 0 0 0,1 0-1 0 0,0 0 1 0 0,-1 0 0 0 0,1 0 0 0 0,-1 0-1 0 0,1-1 1 0 0,0 1 0 0 0,-1 1 0 0 0,1-1-1 0 0,0 0 1 0 0,-1 0 0 0 0,1 0 0 0 0,-1 0-1 0 0,1 0 1 0 0,0 0 0 0 0,-1 1 0 0 0,1-1 0 0 0,-1 0-1 0 0,1 1 1 0 0,-1-1 0 0 0,2 1 0 0 0,1 1-524 0 0,-1-3-1043 0 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4.6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66 86 1440 0 0,'-9'-15'1701'0'0,"2"4"-199"0"0,0 0-1 0 0,-1 1 1 0 0,0-1-1 0 0,-19-17 1 0 0,27 34-1329 0 0,1-1 0 0 0,0 1-1 0 0,-1-1 1 0 0,2 1 0 0 0,-1-1 0 0 0,3 8 0 0 0,21 71 207 0 0,-3 1 0 0 0,12 106 0 0 0,0 178-99 0 0,-32-344-400 0 0,-1-13-219 0 0,1 0-1 0 0,-1 1 1 0 0,-1-1-1 0 0,-1 0 1 0 0,1 1-1 0 0,-2-1 0 0 0,-5 23 1 0 0,1-30-2784 0 0,2-16 1341 0 0,2-20 66 0 0,3-31-377 0 0,5 23 709 0 0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5.0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346 1 1968 0 0,'-18'9'6699'0'0,"-27"16"-4158"0"0,15-5-1536 0 0,-9 6-218 0 0,0 3 0 0 0,-37 34 0 0 0,66-54-703 0 0,0 1 0 0 0,1 1-1 0 0,0 0 1 0 0,1 0 0 0 0,0 1 0 0 0,1 0 0 0 0,0 0 0 0 0,1 0 0 0 0,0 1 0 0 0,1 0 0 0 0,-6 23 0 0 0,10-31-71 0 0,0 1 1 0 0,1-1 0 0 0,-1 1-1 0 0,1-1 1 0 0,0 1 0 0 0,1-1-1 0 0,0 1 1 0 0,-1-1 0 0 0,2 1-1 0 0,-1-1 1 0 0,1 1 0 0 0,0-1-1 0 0,0 0 1 0 0,0 0-1 0 0,0 0 1 0 0,1 0 0 0 0,0 0-1 0 0,0-1 1 0 0,1 1 0 0 0,-1-1-1 0 0,1 0 1 0 0,0 0 0 0 0,0 0-1 0 0,0-1 1 0 0,1 1 0 0 0,-1-1-1 0 0,1 0 1 0 0,6 3 0 0 0,14 8-26 0 0,2-1 1 0 0,0-2-1 0 0,0 0 1 0 0,33 7 0 0 0,-26-8-11 0 0,13 8-638 0 0,3 1-2165 0 0,-18-11-2524 0 0,-24-11 167 0 0,-7 1 3548 0 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5.3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 0 2825 0 0,'-21'3'4807'0'0,"18"3"-1577"0"0,4-5-3131 0 0,1 0 0 0 0,-1 0 0 0 0,1 0 0 0 0,-1 0 0 0 0,1-1 0 0 0,0 1 0 0 0,-1-1 0 0 0,1 1 0 0 0,0-1 0 0 0,-1 0 0 0 0,1 1 0 0 0,0-1 0 0 0,0 0 0 0 0,-1 0 0 0 0,1 0 0 0 0,0 0 0 0 0,2-1 0 0 0,28-1-87 0 0,29-2-608 0 0,-22-2-4861 0 0</inkml:trace>
  <inkml:trace contextRef="#ctx0" brushRef="#br0" timeOffset="1">64 263 4017 0 0,'-5'2'598'0'0,"0"0"0"0"0,0 1 1 0 0,0 0-1 0 0,0 0 0 0 0,1 0 0 0 0,-1 1 0 0 0,1 0 1 0 0,0 0-1 0 0,0 0 0 0 0,0 0 0 0 0,1 0 1 0 0,0 1-1 0 0,-5 7 0 0 0,8-12-584 0 0,1 1 0 0 0,-1 0 0 0 0,0 0 0 0 0,1-1 0 0 0,-1 1 0 0 0,1 0 0 0 0,-1-1 0 0 0,1 1 1 0 0,-1 0-1 0 0,1-1 0 0 0,-1 1 0 0 0,1-1 0 0 0,0 1 0 0 0,-1-1 0 0 0,1 1 0 0 0,0-1 0 0 0,-1 0 0 0 0,1 1 0 0 0,0-1 0 0 0,0 0 0 0 0,-1 0 0 0 0,1 1 0 0 0,0-1 0 0 0,0 0 1 0 0,-1 0-1 0 0,1 0 0 0 0,0 0 0 0 0,0 0 0 0 0,0 0 0 0 0,-1 0 0 0 0,1 0 0 0 0,0 0 0 0 0,0 0 0 0 0,0-1 0 0 0,1 1 0 0 0,30-4-653 0 0,-12-2-1062 0 0,0 0 0 0 0,0-2 0 0 0,0-1-1 0 0,-1 0 1 0 0,27-18 0 0 0,-15 6-111 0 0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5.7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16 0 0,'2'0'386'0'0,"0"0"-1"0"0,1 1 1 0 0,-1-1-1 0 0,1 1 1 0 0,-1-1-1 0 0,0 1 1 0 0,0 0-1 0 0,1 0 1 0 0,-1 0-1 0 0,0 0 1 0 0,0 0 0 0 0,0 0-1 0 0,0 1 1 0 0,3 1-1 0 0,22 32 1572 0 0,-19-17-1776 0 0,0 0-1 0 0,8 31 0 0 0,-13-40 194 0 0,8 29-127 0 0,-2 2-1 0 0,-2-1 0 0 0,3 66 1 0 0,-10 122 600 0 0,1 12-4459 0 0,1-226 1396 0 0,2-23-536 0 0,-4 7 2627 0 0,5-12-1378 0 0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6.1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350 0 1856 0 0,'-10'9'1058'0'0,"0"0"-1"0"0,1 1 1 0 0,0 0-1 0 0,-9 14 0 0 0,-17 18 625 0 0,-91 70 1103 0 0,11-12 49 0 0,113-97-2801 0 0,0 0-1 0 0,0 0 0 0 0,0 0 0 0 0,1 0 1 0 0,-1 0-1 0 0,1 0 0 0 0,0 0 0 0 0,0 1 1 0 0,0-1-1 0 0,0 1 0 0 0,0-1 0 0 0,1 0 1 0 0,0 1-1 0 0,-1-1 0 0 0,1 1 0 0 0,1-1 1 0 0,-1 1-1 0 0,0-1 0 0 0,1 1 0 0 0,0-1 1 0 0,0 1-1 0 0,0-1 0 0 0,0 0 1 0 0,0 0-1 0 0,1 1 0 0 0,3 5 0 0 0,2 5-66 0 0,1-1-1 0 0,1 0 0 0 0,0 0 1 0 0,18 19-1 0 0,-8-12 40 0 0,2 0 1 0 0,0-1-1 0 0,1-2 0 0 0,30 19 1 0 0,-38-27-422 0 0,0-1 1 0 0,1-1-1 0 0,0 0 1 0 0,0-1-1 0 0,0-1 1 0 0,1 0-1 0 0,0-1 1 0 0,29 3-1 0 0,-44-6 157 0 0,0-1-1 0 0,1 0 1 0 0,-1 1-1 0 0,0-1 1 0 0,0 0-1 0 0,0 0 1 0 0,0 0-1 0 0,0 0 1 0 0,0 0-1 0 0,0 0 1 0 0,0 0-1 0 0,0-1 1 0 0,0 1-1 0 0,0 0 1 0 0,0 0 0 0 0,0-1-1 0 0,0 1 1 0 0,0-1-1 0 0,0 1 1 0 0,0-1-1 0 0,0 1 1 0 0,0-1-1 0 0,0 0 1 0 0,0 1-1 0 0,-1-1 1 0 0,1 0-1 0 0,0 0 1 0 0,0 1-1 0 0,-1-1 1 0 0,1 0-1 0 0,0-2 1 0 0,-1-1-1995 0 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6.4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29 113 1368 0 0,'-1'-14'2744'0'0,"-2"18"-655"0"0,0 24-543 0 0,4-3-1124 0 0,8 90 605 0 0,-8-104-918 0 0,1 0 0 0 0,0 0 0 0 0,1 0 0 0 0,0-1 1 0 0,1 1-1 0 0,0-1 0 0 0,11 18 0 0 0,-15-27-70 0 0,1 1 0 0 0,0-1 1 0 0,0 0-1 0 0,0 1 0 0 0,0-1 0 0 0,0 0 1 0 0,0 0-1 0 0,0 0 0 0 0,0 0 0 0 0,0 0 1 0 0,0 0-1 0 0,1 0 0 0 0,-1 0 1 0 0,0-1-1 0 0,1 1 0 0 0,-1 0 0 0 0,1-1 1 0 0,-1 1-1 0 0,1-1 0 0 0,-1 1 0 0 0,1-1 1 0 0,-1 0-1 0 0,1 0 0 0 0,-1 0 1 0 0,1 0-1 0 0,2 0 0 0 0,-2-1 14 0 0,1 0-1 0 0,0 0 1 0 0,0 0 0 0 0,-1-1 0 0 0,1 1-1 0 0,0-1 1 0 0,-1 1 0 0 0,0-1-1 0 0,1 0 1 0 0,-1 0 0 0 0,0 0-1 0 0,3-5 1 0 0,4-4 31 0 0,-2 0 0 0 0,1 0 0 0 0,-2-1 0 0 0,1 1 1 0 0,4-16-1 0 0,-5 11-54 0 0,-1 0 1 0 0,-1-1 0 0 0,-1 1 0 0 0,0-1-1 0 0,-1 0 1 0 0,0-18 0 0 0,-2 26-75 0 0,0-1 0 0 0,-1 0 1 0 0,-1 1-1 0 0,1-1 0 0 0,-1 1 1 0 0,-1-1-1 0 0,0 1 0 0 0,0 0 0 0 0,-1 0 1 0 0,0 0-1 0 0,-10-16 0 0 0,13 23-39 0 0,0 1-1 0 0,0-1 1 0 0,-1 0-1 0 0,1 1 1 0 0,0-1-1 0 0,-1 1 1 0 0,1 0 0 0 0,-1-1-1 0 0,1 1 1 0 0,-1 0-1 0 0,0 0 1 0 0,1 0-1 0 0,-1 0 1 0 0,0 0-1 0 0,0 1 1 0 0,0-1-1 0 0,1 0 1 0 0,-1 1 0 0 0,0-1-1 0 0,0 1 1 0 0,0 0-1 0 0,0 0 1 0 0,0 0-1 0 0,-4 0 1 0 0,2 1-136 0 0,0 0 1 0 0,1 0 0 0 0,-1 1-1 0 0,0-1 1 0 0,0 1-1 0 0,1 0 1 0 0,-1 0-1 0 0,1 0 1 0 0,0 1 0 0 0,-1-1-1 0 0,-3 5 1 0 0,-4 5-517 0 0,1-1 1 0 0,0 1 0 0 0,0 1-1 0 0,1 0 1 0 0,-9 18-1 0 0,10-10-361 0 0,3 2-319 0 0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6.7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23 164 1656 0 0,'-6'342'5431'0'0,"-7"101"81"0"0,11-658-5509 0 0,1-38-625 0 0,3 224 501 0 0,1 0 0 0 0,2 0-1 0 0,1 1 1 0 0,1 0 0 0 0,1 0 0 0 0,21-46 0 0 0,-10 36 253 0 0,1 1 0 0 0,1 0 1 0 0,52-63-1 0 0,-72 98-108 0 0,0 1-1 0 0,0-1 1 0 0,1 0-1 0 0,-1 1 1 0 0,1-1-1 0 0,0 1 1 0 0,-1-1 0 0 0,1 1-1 0 0,0 0 1 0 0,0 0-1 0 0,0 0 1 0 0,0 0-1 0 0,0 0 1 0 0,0 0-1 0 0,0 0 1 0 0,0 1 0 0 0,0-1-1 0 0,0 1 1 0 0,0-1-1 0 0,1 1 1 0 0,-1 0-1 0 0,3 0 1 0 0,-3 1-1 0 0,0-1 0 0 0,0 1 0 0 0,0 0 0 0 0,0 1 0 0 0,0-1 0 0 0,0 0 0 0 0,-1 0 1 0 0,1 1-1 0 0,0-1 0 0 0,-1 1 0 0 0,1-1 0 0 0,-1 1 0 0 0,1 0 0 0 0,-1 0 0 0 0,0 0 0 0 0,1 0 0 0 0,0 3 0 0 0,3 7 66 0 0,0 0 0 0 0,0 0 0 0 0,-2 1 0 0 0,1-1 0 0 0,-2 1-1 0 0,2 15 1 0 0,-3-9-18 0 0,-1 0 1 0 0,-1 1-1 0 0,0-1 0 0 0,-2 0 0 0 0,0 0 0 0 0,-1 0 0 0 0,-1 0 1 0 0,-9 21-1 0 0,3-13-740 0 0,0-1 0 0 0,-2-1 0 0 0,-1 0 0 0 0,-32 44 0 0 0,45-68 522 0 0,0 0 1 0 0,1 0-1 0 0,-1 0 1 0 0,0 0-1 0 0,0 0 0 0 0,0 0 1 0 0,0-1-1 0 0,0 1 1 0 0,0 0-1 0 0,0 0 1 0 0,0-1-1 0 0,0 1 1 0 0,0 0-1 0 0,0-1 1 0 0,0 1-1 0 0,0-1 1 0 0,-2 1-1 0 0,3-1 36 0 0,-1 0 0 0 0,1-1 0 0 0,0 1 0 0 0,-1 0 0 0 0,1 0 0 0 0,-1 0 0 0 0,1-1 0 0 0,-1 1 0 0 0,1 0 0 0 0,0-1 0 0 0,-1 1 0 0 0,1 0 0 0 0,0-1 0 0 0,-1 1 0 0 0,1-1 0 0 0,0 1 0 0 0,-1 0 0 0 0,1-1 0 0 0,0 1 0 0 0,0-1 0 0 0,0 1 0 0 0,-1-1 0 0 0,1 1 0 0 0,0-1 0 0 0,0 1 0 0 0,0-1 0 0 0,0 0 0 0 0,-2-43-2891 0 0,5 12 1566 0 0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7.1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1464 0 0,'2'2'356'0'0,"0"0"-1"0"0,0 0 0 0 0,0 0 1 0 0,-1 0-1 0 0,1 0 0 0 0,-1 0 1 0 0,0 0-1 0 0,0 1 0 0 0,1-1 0 0 0,-1 1 1 0 0,-1-1-1 0 0,1 1 0 0 0,1 3 1 0 0,-2-5-192 0 0,10 33 2479 0 0,10 67-1 0 0,-3 114-704 0 0,-12-124-1513 0 0,1-18-485 0 0,5 119 654 0 0,-11-161-1246 0 0,-2 1 0 0 0,0 0 0 0 0,-14 59 0 0 0,2-62-3547 0 0,8-31 588 0 0,4-18 1448 0 0,2 1 391 0 0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07.5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22 126 4561 0 0,'-3'-5'716'0'0,"0"1"0"0"0,1-1 1 0 0,-1 0-1 0 0,1 0 0 0 0,0 0 1 0 0,1 0-1 0 0,-1-1 0 0 0,1 1 0 0 0,0 0 1 0 0,-1-10-1 0 0,3 13-596 0 0,-1 0 0 0 0,1 0 0 0 0,-1 0 0 0 0,1 0 0 0 0,0 0 0 0 0,0 0 0 0 0,0 0 0 0 0,0 1 1 0 0,0-1-1 0 0,0 0 0 0 0,1 1 0 0 0,-1-1 0 0 0,0 1 0 0 0,1-1 0 0 0,-1 1 0 0 0,1-1 0 0 0,0 1 0 0 0,-1 0 0 0 0,1 0 0 0 0,0 0 0 0 0,0 0 0 0 0,0 0 1 0 0,0 0-1 0 0,0 1 0 0 0,-1-1 0 0 0,1 1 0 0 0,1-1 0 0 0,-1 1 0 0 0,0 0 0 0 0,3 0 0 0 0,47-7-37 0 0,73 0 1 0 0,-59 4-2659 0 0,-2-2-3985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9.3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 85 640 0 0,'-4'-4'729'0'0,"1"1"-1"0"0,-1-1 1 0 0,0 1-1 0 0,0 0 1 0 0,-1 0-1 0 0,1 1 1 0 0,-6-3-1 0 0,9 4-542 0 0,0 0 0 0 0,0 0 0 0 0,0 1-1 0 0,0-1 1 0 0,-1 0 0 0 0,1 1-1 0 0,0-1 1 0 0,0 1 0 0 0,0-1 0 0 0,-1 1-1 0 0,1 0 1 0 0,0 0 0 0 0,-1-1 0 0 0,1 1-1 0 0,0 0 1 0 0,0 0 0 0 0,-1 0-1 0 0,1 0 1 0 0,0 0 0 0 0,-1 1 0 0 0,1-1-1 0 0,0 0 1 0 0,0 1 0 0 0,-1-1 0 0 0,1 1-1 0 0,0-1 1 0 0,0 1 0 0 0,0-1-1 0 0,-1 1 1 0 0,1 0 0 0 0,0 0 0 0 0,-1 1-1 0 0,2 2-133 0 0,0 1 0 0 0,0 0 0 0 0,0-1 0 0 0,0 1 0 0 0,1 0 0 0 0,0-1 0 0 0,0 1 0 0 0,0-1 0 0 0,1 1 0 0 0,-1-1 0 0 0,1 0 0 0 0,0 0 0 0 0,0 1 0 0 0,4 4 0 0 0,0 3-21 0 0,11 24-61 0 0,1-1-1 0 0,25 36 1 0 0,-35-60 5 0 0,0 0 0 0 0,1 0 0 0 0,0-1-1 0 0,0 0 1 0 0,1-1 0 0 0,0 0 0 0 0,1 0 0 0 0,0-1 0 0 0,22 12-1 0 0,-30-18 24 0 0,0-1-1 0 0,0 1 0 0 0,0-1 0 0 0,1 1 0 0 0,-1-1 1 0 0,0 0-1 0 0,1-1 0 0 0,-1 1 0 0 0,1 0 0 0 0,-1-1 1 0 0,1 0-1 0 0,-1 0 0 0 0,1 0 0 0 0,-1 0 0 0 0,1 0 1 0 0,-1-1-1 0 0,1 0 0 0 0,-1 0 0 0 0,1 0 0 0 0,-1 0 0 0 0,0 0 1 0 0,0 0-1 0 0,1-1 0 0 0,-1 0 0 0 0,0 0 0 0 0,0 0 1 0 0,-1 0-1 0 0,1 0 0 0 0,0 0 0 0 0,-1-1 0 0 0,1 1 1 0 0,-1-1-1 0 0,0 0 0 0 0,0 0 0 0 0,0 1 0 0 0,0-2 1 0 0,0 1-1 0 0,-1 0 0 0 0,1 0 0 0 0,-1 0 0 0 0,2-7 0 0 0,1-4 143 0 0,0-1 0 0 0,0 0 0 0 0,-2 0 0 0 0,0 0 0 0 0,0 0 0 0 0,-1 0 0 0 0,-1 0 0 0 0,-3-24 0 0 0,1 30-9 0 0,0 0-1 0 0,0-1 0 0 0,-1 1 1 0 0,0 0-1 0 0,-1 0 1 0 0,0 0-1 0 0,0 1 1 0 0,-1-1-1 0 0,0 1 1 0 0,0 0-1 0 0,-1 1 1 0 0,0-1-1 0 0,0 1 1 0 0,-1 0-1 0 0,0 1 1 0 0,0-1-1 0 0,-1 1 1 0 0,0 1-1 0 0,0-1 1 0 0,0 2-1 0 0,0-1 1 0 0,-1 1-1 0 0,0 0 1 0 0,-13-3-1 0 0,19 6-209 0 0,1 0 0 0 0,-1 0 1 0 0,0 1-1 0 0,0 0 0 0 0,0-1 0 0 0,0 1 0 0 0,0 0 0 0 0,1 0 1 0 0,-1 1-1 0 0,0-1 0 0 0,0 1 0 0 0,0-1 0 0 0,0 1 0 0 0,1 0 1 0 0,-1 0-1 0 0,0 0 0 0 0,1 0 0 0 0,-1 1 0 0 0,0-1 0 0 0,1 1 1 0 0,0-1-1 0 0,-1 1 0 0 0,1 0 0 0 0,0 0 0 0 0,0 0 0 0 0,0 0 1 0 0,0 0-1 0 0,0 1 0 0 0,1-1 0 0 0,-1 1 0 0 0,1-1 0 0 0,0 1 1 0 0,-1-1-1 0 0,1 1 0 0 0,0 0 0 0 0,0-1 0 0 0,1 1 0 0 0,-1 0 1 0 0,1 0-1 0 0,-1 3 0 0 0,0 1-656 0 0,0 0 0 0 0,0 0 0 0 0,1 0 0 0 0,-1 0-1 0 0,2 0 1 0 0,-1 1 0 0 0,1-1 0 0 0,0 0 0 0 0,1 0 0 0 0,-1 0 0 0 0,1-1 0 0 0,1 1 0 0 0,-1 0-1 0 0,1-1 1 0 0,6 11 0 0 0,5-3-1324 0 0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0.6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37 418 960 0 0,'-37'52'6178'0'0,"37"-51"-6045"0"0,1-1 1 0 0,-1 1 0 0 0,0 0 0 0 0,0-1-1 0 0,1 1 1 0 0,-1-1 0 0 0,0 1 0 0 0,1-1 0 0 0,-1 0-1 0 0,0 1 1 0 0,1-1 0 0 0,-1 1 0 0 0,1-1 0 0 0,-1 0-1 0 0,1 1 1 0 0,-1-1 0 0 0,1 0 0 0 0,-1 1 0 0 0,1-1-1 0 0,-1 0 1 0 0,1 0 0 0 0,-1 1 0 0 0,1-1 0 0 0,0 0-1 0 0,-1 0 1 0 0,1 0 0 0 0,-1 0 0 0 0,1 0 0 0 0,-1 0-1 0 0,2 0 1 0 0,21 5 1228 0 0,2-5-1153 0 0,1-1 1 0 0,0-1 0 0 0,0-1 0 0 0,-1-1-1 0 0,0-1 1 0 0,0-2 0 0 0,45-17 0 0 0,61-14-221 0 0,-85 30-35 0 0,1 2 0 0 0,82 1 1 0 0,97 16 70 0 0,-98-2 87 0 0,-3-7 142 0 0,152-15 0 0 0,122-36-165 0 0,176-11-55 0 0,-23 50 8 0 0,329-22 808 0 0,-203-60-301 0 0,-503 46 81 0 0,34-8 1093 0 0,-207 54-1700 0 0,-1 0 1 0 0,0 0-1 0 0,1 0 1 0 0,-1-1-1 0 0,0 1 1 0 0,1 1-1 0 0,-1-1 1 0 0,0 0-1 0 0,1 0 1 0 0,-1 0-1 0 0,0 1 1 0 0,1-1-1 0 0,-1 0 1 0 0,0 1-1 0 0,0-1 1 0 0,0 1 0 0 0,2 1-1 0 0,-2-2-11 0 0,-1 0-1 0 0,1 1 1 0 0,0-1-1 0 0,-1 0 1 0 0,1 1-1 0 0,0-1 1 0 0,0 0-1 0 0,-1 0 1 0 0,1 0 0 0 0,0 0-1 0 0,0 0 1 0 0,0 1-1 0 0,-1-1 1 0 0,1-1-1 0 0,0 1 1 0 0,0 0-1 0 0,0 0 1 0 0,-1 0 0 0 0,1 0-1 0 0,0 0 1 0 0,0-1-1 0 0,-1 1 1 0 0,1 0-1 0 0,0-1 1 0 0,-1 1-1 0 0,1-1 1 0 0,0 1 0 0 0,-1-1-1 0 0,1 1 1 0 0,-1-1-1 0 0,1 1 1 0 0,0-1-1 0 0,0 0 1 0 0,12-7-8 0 0,1 2 1 0 0,0-1-1 0 0,1 2 1 0 0,-1 0-1 0 0,1 1 1 0 0,0 0-1 0 0,0 1 0 0 0,0 1 1 0 0,1 0-1 0 0,-1 1 1 0 0,28 2-1 0 0,-35 0 32 0 0,-1 1 1 0 0,1 0-1 0 0,-1 0 0 0 0,0 1 0 0 0,0 0 1 0 0,0 0-1 0 0,0 0 0 0 0,0 1 0 0 0,-1 0 1 0 0,8 6-1 0 0,-13-4 245 0 0,-1 0 0 0 0,1-1 0 0 0,-1 1-1 0 0,0 0 1 0 0,0-1 0 0 0,-2 8 0 0 0,2 3-152 0 0,8 111 2 0 0,-3-86-85 0 0,-2-1 0 0 0,-3 47-1 0 0,-2 9-38 0 0,4-1 0 0 0,27 174-1 0 0,4 67-10 0 0,-37-51 115 0 0,-56 396-1 0 0,19-164-108 0 0,-2 14 51 0 0,-31 458-13 0 0,101-253-115 0 0,-11-510-15 0 0,52 456-40 0 0,-32-372-2 0 0,8 373-85 0 0,-36 2-124 0 0,-1-299 600 0 0,-3-221-3525 0 0,-1-68-1801 0 0,-2-93 4316 0 0,-1 1-1 0 0,0-1 1 0 0,-1 0 0 0 0,1 0-1 0 0,-1 0 1 0 0,0 0 0 0 0,0 0-1 0 0,0 0 1 0 0,0 0 0 0 0,-2 4-1 0 0,-6 9-3450 0 0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2.2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277 1 2841 0 0,'-3'0'261'0'0,"1"1"1"0"0,-1 0 0 0 0,0 0-1 0 0,1 1 1 0 0,-1-1-1 0 0,1 0 1 0 0,0 1 0 0 0,-1 0-1 0 0,1-1 1 0 0,0 1 0 0 0,0 0-1 0 0,0 0 1 0 0,0 0 0 0 0,0 0-1 0 0,1 1 1 0 0,-1-1-1 0 0,1 0 1 0 0,-1 1 0 0 0,-1 4-1 0 0,2-2-143 0 0,1 0-1 0 0,-1 1 0 0 0,1-1 0 0 0,0 0 1 0 0,1 0-1 0 0,-1 1 0 0 0,1-1 0 0 0,0 0 1 0 0,3 8-1 0 0,-1 5-7 0 0,0 1-1 0 0,-1-1 1 0 0,-1 0-1 0 0,0 1 1 0 0,-3 20 0 0 0,-16 97 1167 0 0,11-94-998 0 0,-4 79 784 0 0,5 1 1 0 0,11 147-1 0 0,0-43-740 0 0,6 150 385 0 0,0 6-58 0 0,-13-257-207 0 0,-20 133 0 0 0,-52 589 491 0 0,37-272-800 0 0,21-348-90 0 0,-2 589-4 0 0,-14-25 213 0 0,-1-126-64 0 0,32-468-165 0 0,15 411 398 0 0,-2-517-356 0 0,27 99-1 0 0,-4-27-118 0 0,-31-147 16 0 0,0-1 0 0 0,2 0 0 0 0,-1-1 0 0 0,2 1 1 0 0,0-1-1 0 0,1 0 0 0 0,0-1 0 0 0,1 0 0 0 0,0 0 0 0 0,1-1 1 0 0,1 0-1 0 0,0 0 0 0 0,0-2 0 0 0,1 1 0 0 0,0-1 0 0 0,1-1 1 0 0,18 10-1 0 0,-2-2-94 0 0,1-2-1 0 0,1-1 1 0 0,0-1 0 0 0,0-2 0 0 0,1-1 0 0 0,1-1 0 0 0,37 4-1 0 0,613 44-463 0 0,3-52-261 0 0,-274-5 478 0 0,681-26 355 0 0,-1-42-61 0 0,-816 49 109 0 0,-211 15 14 0 0,103-9 203 0 0,229 14 0 0 0,-389-1-231 0 0,0 1-1 0 0,-1 0 1 0 0,1 0-1 0 0,-1 1 1 0 0,1 0 0 0 0,-1 1-1 0 0,0-1 1 0 0,0 1-1 0 0,0 1 1 0 0,0-1-1 0 0,0 1 1 0 0,-1 1 0 0 0,1-1-1 0 0,9 10 1 0 0,9 20-2591 0 0,-8 9-3790 0 0,-10-17 1728 0 0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7.5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1 2353 0 0,'-1'0'194'0'0,"0"-1"1"0"0,0 2 0 0 0,0-1-1 0 0,0 0 1 0 0,0 0 0 0 0,0 0-1 0 0,0 0 1 0 0,0 1 0 0 0,0-1 0 0 0,0 0-1 0 0,0 1 1 0 0,0-1 0 0 0,0 1-1 0 0,1-1 1 0 0,-1 1 0 0 0,0 0-1 0 0,0-1 1 0 0,0 1 0 0 0,1 0 0 0 0,-1-1-1 0 0,0 1 1 0 0,1 0 0 0 0,-1 0-1 0 0,0 0 1 0 0,0 1 0 0 0,11 22 3459 0 0,-4-14-3581 0 0,10 21 280 0 0,-1 1 0 0 0,-2 1 0 0 0,-1 0 0 0 0,-2 0-1 0 0,9 47 1 0 0,15 178 1776 0 0,-29-209-2044 0 0,22 155-1250 0 0,-15-121-1776 0 0,-1 0-3513 0 0,-7-70 4546 0 0,12-3-233 0 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7.9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0 600 4577 0 0,'1'0'76'0'0,"-1"0"0"0"0,0 0-1 0 0,1 1 1 0 0,-1-1 0 0 0,1 0 0 0 0,-1 0 0 0 0,0 0 0 0 0,1 0-1 0 0,-1 0 1 0 0,0 0 0 0 0,1 0 0 0 0,-1 0 0 0 0,0-1 0 0 0,1 1 0 0 0,-1 0-1 0 0,1 0 1 0 0,-1 0 0 0 0,0 0 0 0 0,1 0 0 0 0,-1-1 0 0 0,0 1-1 0 0,0 0 1 0 0,1 0 0 0 0,-1 0 0 0 0,0-1 0 0 0,1 1 0 0 0,-1 0-1 0 0,0 0 1 0 0,0-1 0 0 0,1 1 0 0 0,-1 0 0 0 0,0-1 0 0 0,0 1-1 0 0,0 0 1 0 0,0-1 0 0 0,1 1 0 0 0,-1 0 0 0 0,0-1 0 0 0,0 1-1 0 0,0 0 1 0 0,0-1 0 0 0,0 1 0 0 0,0-1 0 0 0,0 1 0 0 0,0 0-1 0 0,0-1 1 0 0,0 1 0 0 0,0 0 0 0 0,0-1 0 0 0,0 1 0 0 0,0 0-1 0 0,-1-1 1 0 0,1 1 0 0 0,0-1 0 0 0,0 1 0 0 0,0 0 0 0 0,0 0-1 0 0,-1-1 1 0 0,1 1 0 0 0,0 0 0 0 0,0-1 0 0 0,-1 1 0 0 0,1 0-1 0 0,0 0 1 0 0,-1-1 0 0 0,31 10 1712 0 0,-1 9-720 0 0,-1 1 0 0 0,-1 1 0 0 0,0 1 0 0 0,-2 2 0 0 0,32 36 0 0 0,-26-27-229 0 0,2 0 0 0 0,40 29 0 0 0,-70-58-826 0 0,-1-1 1 0 0,1 0-1 0 0,0-1 0 0 0,-1 1 0 0 0,1 0 1 0 0,0-1-1 0 0,0 0 0 0 0,0 0 1 0 0,0 0-1 0 0,0 0 0 0 0,0 0 1 0 0,1 0-1 0 0,-1-1 0 0 0,0 1 0 0 0,0-1 1 0 0,0 0-1 0 0,1 0 0 0 0,-1 0 1 0 0,0-1-1 0 0,0 1 0 0 0,0-1 1 0 0,1 0-1 0 0,-1 0 0 0 0,0 0 0 0 0,0 0 1 0 0,0 0-1 0 0,0-1 0 0 0,-1 1 1 0 0,1-1-1 0 0,0 0 0 0 0,0 1 1 0 0,-1-1-1 0 0,0-1 0 0 0,1 1 0 0 0,-1 0 1 0 0,0-1-1 0 0,0 1 0 0 0,0-1 1 0 0,2-4-1 0 0,8-11 92 0 0,-2-1 1 0 0,0 0-1 0 0,-1-1 1 0 0,11-37-1 0 0,-14 37-86 0 0,63-220-157 0 0,-49 159 45 0 0,4 0 0 0 0,53-124 0 0 0,-74 200 89 0 0,27-50-31 0 0,-27 51 30 0 0,-1 1 0 0 0,1 0-1 0 0,-1-1 1 0 0,1 1 0 0 0,0 0 0 0 0,1 0-1 0 0,-1 0 1 0 0,0 1 0 0 0,1-1-1 0 0,-1 1 1 0 0,9-4 0 0 0,-11 6 5 0 0,0 0-1 0 0,0 0 1 0 0,0 0 0 0 0,0 0-1 0 0,0 0 1 0 0,0 0 0 0 0,0 0 0 0 0,0 1-1 0 0,0-1 1 0 0,0 0 0 0 0,0 1-1 0 0,0-1 1 0 0,0 0 0 0 0,0 1-1 0 0,0 0 1 0 0,0-1 0 0 0,0 1 0 0 0,0-1-1 0 0,0 1 1 0 0,-1 0 0 0 0,1 0-1 0 0,0-1 1 0 0,0 1 0 0 0,-1 0 0 0 0,1 0-1 0 0,-1 0 1 0 0,1 0 0 0 0,-1 0-1 0 0,1 0 1 0 0,0 1 0 0 0,15 35 29 0 0,-14-32-21 0 0,28 89 56 0 0,-4 1 1 0 0,13 100-1 0 0,-25-117-45 0 0,-13-77-29 0 0,49 229-432 0 0,-16-117-2910 0 0,12-4-5934 0 0,-44-107 8986 0 0,4 9-2003 0 0,-6-11 2248 0 0,0 0-1 0 0,1 0 1 0 0,-1 0 0 0 0,0 0 0 0 0,0 0 0 0 0,0 0-1 0 0,1 1 1 0 0,-1-1 0 0 0,0 0 0 0 0,0 0 0 0 0,0 0-1 0 0,1 0 1 0 0,-1 0 0 0 0,0 0 0 0 0,0 0 0 0 0,0 0-1 0 0,1 0 1 0 0,-1 0 0 0 0,0 0 0 0 0,0 0 0 0 0,0 0 0 0 0,1 0-1 0 0,-1-1 1 0 0,0 1 0 0 0,0 0 0 0 0,0 0 0 0 0,1 0-1 0 0,-1 0 1 0 0,0 0 0 0 0,0 0 0 0 0,0 0 0 0 0,0-1-1 0 0,1 1 1 0 0,-1 0 0 0 0,0 0 0 0 0,0 0 0 0 0,0 0-1 0 0,0-1 1 0 0,0 1 0 0 0,0 0 0 0 0,0 0 0 0 0,0 0-1 0 0,1 0 1 0 0,-1-1 0 0 0,0 1 0 0 0,0 0 0 0 0,0 0-1 0 0,0-1 1 0 0,0 1 0 0 0,0 0 0 0 0,6-12-1819 0 0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8.3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99 147 3569 0 0,'-14'-7'2250'0'0,"9"4"-1142"0"0,0 0 0 0 0,-1 0-1 0 0,1 1 1 0 0,0 0-1 0 0,-1 0 1 0 0,0 0 0 0 0,-9-1-1 0 0,14 3-963 0 0,0 0 0 0 0,0 0 0 0 0,0 0 0 0 0,0 0 0 0 0,0 0 0 0 0,0 0 0 0 0,0 1 0 0 0,0-1 0 0 0,0 0 0 0 0,0 1 0 0 0,0-1 0 0 0,0 1 0 0 0,0-1-1 0 0,0 1 1 0 0,0-1 0 0 0,0 1 0 0 0,1 0 0 0 0,-1-1 0 0 0,-1 2 0 0 0,1 0-105 0 0,-1 1 1 0 0,1-1-1 0 0,0 0 0 0 0,0 0 0 0 0,0 1 0 0 0,0-1 0 0 0,1 1 1 0 0,-1-1-1 0 0,1 1 0 0 0,-1-1 0 0 0,1 5 0 0 0,-1 22 61 0 0,1 0 0 0 0,1 0 0 0 0,2 0 0 0 0,1-1 0 0 0,10 41 0 0 0,1-15 73 0 0,41 96 1 0 0,-46-127-162 0 0,1 0 0 0 0,1-1 0 0 0,1 0 0 0 0,1-1 0 0 0,0 0 0 0 0,27 27 0 0 0,-36-43-15 0 0,0 1 1 0 0,1-1-1 0 0,0 0 0 0 0,0-1 0 0 0,0 1 0 0 0,0-1 0 0 0,1-1 0 0 0,-1 1 0 0 0,1-1 1 0 0,0 0-1 0 0,0-1 0 0 0,1 1 0 0 0,-1-1 0 0 0,0-1 0 0 0,1 1 0 0 0,-1-1 0 0 0,1-1 0 0 0,-1 0 1 0 0,1 0-1 0 0,-1 0 0 0 0,1-1 0 0 0,-1 0 0 0 0,1 0 0 0 0,-1-1 0 0 0,14-4 0 0 0,-7-1 3 0 0,0 0-1 0 0,0-1 0 0 0,-1 0 0 0 0,0-2 0 0 0,0 1 0 0 0,-1-1 0 0 0,0-1 1 0 0,-1 0-1 0 0,-1-1 0 0 0,1 0 0 0 0,-2-1 0 0 0,0 1 0 0 0,0-2 1 0 0,-1 0-1 0 0,9-21 0 0 0,-9 16 35 0 0,0 0 0 0 0,-1 0 0 0 0,-1-1 0 0 0,-1 0 0 0 0,-1 0 0 0 0,-1 0 0 0 0,0-1 0 0 0,-1 1 0 0 0,-2-1 0 0 0,0 1 0 0 0,-5-34 0 0 0,0 34 125 0 0,-1 0 0 0 0,-1 0 0 0 0,0 0 0 0 0,-2 1 0 0 0,0 1 0 0 0,-1-1 1 0 0,-1 2-1 0 0,-1-1 0 0 0,0 1 0 0 0,-1 1 0 0 0,-1 1 0 0 0,0-1 0 0 0,-2 2 0 0 0,1 0 0 0 0,-2 1 0 0 0,0 1 0 0 0,0 0 0 0 0,-38-17 0 0 0,52 27-165 0 0,-1 0 0 0 0,0 1 0 0 0,0 0 0 0 0,0 0 0 0 0,0 0 0 0 0,1 0 0 0 0,-1 1 0 0 0,0-1 0 0 0,0 1 0 0 0,-1 0 0 0 0,1 0 0 0 0,0 1 0 0 0,0-1 0 0 0,1 1 0 0 0,-1 0 0 0 0,0 0 0 0 0,0 0 1 0 0,0 0-1 0 0,0 1 0 0 0,1-1 0 0 0,-1 1 0 0 0,1 0 0 0 0,-1 0 0 0 0,1 1 0 0 0,-6 4 0 0 0,-24 37-1917 0 0,6 9-3795 0 0,13-30-1465 0 0,17-8 2233 0 0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9.1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56 512 792 0 0,'-40'45'3755'0'0,"38"-42"-3185"0"0,0-1 1 0 0,0 1 0 0 0,1-1 0 0 0,-1 1-1 0 0,1 0 1 0 0,0 0 0 0 0,-1 0 0 0 0,2 0-1 0 0,-2 5 1 0 0,4-7-309 0 0,0-1 0 0 0,0 0 0 0 0,0 0 0 0 0,0 0 0 0 0,0 0 0 0 0,0-1 0 0 0,0 1 0 0 0,0 0 0 0 0,0-1 0 0 0,0 1 0 0 0,0-1 0 0 0,0 0 0 0 0,0 0 0 0 0,0 0 0 0 0,2-1 0 0 0,-3 2-101 0 0,171-80 3530 0 0,80-56-2459 0 0,-85 43-979 0 0,-105 61-262 0 0,115-66-592 0 0,-142 76-1354 0 0,37-32 0 0 0,-39 18-2231 0 0,-23 15 647 0 0,-10 21 3425 0 0,0-1 0 0 0,0 1 0 0 0,0-1-1 0 0,0 1 1 0 0,0 0 0 0 0,0-1 0 0 0,0 1 0 0 0,0-1-1 0 0,0 1 1 0 0,-1-1 0 0 0,1 1 0 0 0,0 0 0 0 0,0-1-1 0 0,0 1 1 0 0,-1-1 0 0 0,1 1 0 0 0,0 0 0 0 0,-1-1-1 0 0,1 1 1 0 0,0 0 0 0 0,0 0 0 0 0,-1-1-1 0 0,1 1 1 0 0,-1 0 0 0 0,1 0 0 0 0,0-1 0 0 0,-1 1-1 0 0,1 0 1 0 0,-1 0 0 0 0,1 0 0 0 0,0 0 0 0 0,-1 0-1 0 0,1-1 1 0 0,-1 1 0 0 0,1 0 0 0 0,-1 0 0 0 0,1 0-1 0 0,-1 0 1 0 0,0 0 0 0 0,-11 1-2040 0 0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19.5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3937 0 0,'0'7'670'0'0,"1"-1"0"0"0,0 0 0 0 0,0 0 0 0 0,0 1 0 0 0,1-1 0 0 0,0 0-1 0 0,3 5 1 0 0,5 10 690 0 0,25 39 0 0 0,-10-20-208 0 0,8 28-344 0 0,-3 2 0 0 0,-2 2 0 0 0,24 103 0 0 0,-26-82-2030 0 0,51 120 0 0 0,-76-211 1071 0 0,22 43-2123 0 0,-22-42 1913 0 0,1-1 1 0 0,-1 1 0 0 0,1-1 0 0 0,0 0 0 0 0,0 1 0 0 0,0-1-1 0 0,0 0 1 0 0,0 0 0 0 0,0 0 0 0 0,1 0 0 0 0,-1-1-1 0 0,1 1 1 0 0,4 2 0 0 0,-6-4 280 0 0,-1 0 0 0 0,0 0 0 0 0,1 0 0 0 0,-1 0 0 0 0,1 0 0 0 0,-1 0 0 0 0,1 0 0 0 0,-1 0 0 0 0,0-1 0 0 0,1 1 1 0 0,-1 0-1 0 0,1 0 0 0 0,-1 0 0 0 0,0 0 0 0 0,1-1 0 0 0,-1 1 0 0 0,0 0 0 0 0,1 0 0 0 0,-1 0 0 0 0,0-1 0 0 0,1 1 0 0 0,-1 0 0 0 0,0-1 0 0 0,1 1 0 0 0,-1 0 0 0 0,0-1 0 0 0,0 1 0 0 0,1 0 0 0 0,-1-1 0 0 0,0 1 0 0 0,0-1 0 0 0,0 1 0 0 0,0 0 1 0 0,1-1-1 0 0,-1 1 0 0 0,0-1 0 0 0,0 1 0 0 0,0-1 0 0 0,0 1 0 0 0,0 0 0 0 0,0-1 0 0 0,0 1 0 0 0,-1-1 0 0 0,5-15-2114 0 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20.0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3257 0 0,'1'21'1879'0'0,"0"-1"1"0"0,8 34-1 0 0,31 88 1242 0 0,-7-27-1531 0 0,-27-88-1258 0 0,-3-12-78 0 0,0-1 1 0 0,0 0-1 0 0,2 0 0 0 0,0 0 0 0 0,0 0 0 0 0,1-1 0 0 0,9 14 0 0 0,-41-96 967 0 0,24 63-1204 0 0,-13-23 7 0 0,2 0 0 0 0,1-1 0 0 0,2 0 1 0 0,-11-48-1 0 0,20 71-37 0 0,0 0 1 0 0,0 0-1 0 0,1-1 1 0 0,0 1 0 0 0,1 0-1 0 0,-1-1 1 0 0,1 1-1 0 0,1 0 1 0 0,-1 0-1 0 0,1-1 1 0 0,4-7-1 0 0,-4 11-2 0 0,0-1-1 0 0,1 1 0 0 0,0 0 0 0 0,0 0 1 0 0,1 0-1 0 0,-1 0 0 0 0,1 0 0 0 0,0 1 1 0 0,0 0-1 0 0,0-1 0 0 0,0 1 0 0 0,0 1 1 0 0,1-1-1 0 0,-1 1 0 0 0,1 0 0 0 0,0 0 1 0 0,9-3-1 0 0,-8 3 10 0 0,-1 1-1 0 0,1-1 1 0 0,0 1 0 0 0,0 0 0 0 0,0 1-1 0 0,0-1 1 0 0,-1 1 0 0 0,1 0-1 0 0,0 1 1 0 0,0-1 0 0 0,0 1 0 0 0,0 0-1 0 0,0 1 1 0 0,-1-1 0 0 0,1 1 0 0 0,0 1-1 0 0,8 4 1 0 0,-7-3 28 0 0,0 2 1 0 0,0-1-1 0 0,0 1 1 0 0,-1 0-1 0 0,0 1 0 0 0,0 0 1 0 0,0-1-1 0 0,-1 2 1 0 0,0-1-1 0 0,6 15 0 0 0,1 4 288 0 0,-1 2 0 0 0,-2-1 0 0 0,-1 1 0 0 0,-1 1 0 0 0,-1 0 0 0 0,2 32 0 0 0,-3-163 560 0 0,-8 56-772 0 0,0-52-12 0 0,3 92-83 0 0,1 0 0 0 0,0-1 0 0 0,0 1 0 0 0,0 0 0 0 0,1 0 0 0 0,0 0 0 0 0,0 0 0 0 0,0 0 1 0 0,1 0-1 0 0,0 1 0 0 0,0-1 0 0 0,4-5 0 0 0,-6 10-4 0 0,0-1 1 0 0,0 1-1 0 0,0 0 1 0 0,0 0 0 0 0,1 0-1 0 0,-1-1 1 0 0,0 1-1 0 0,0 0 1 0 0,1 1 0 0 0,-1-1-1 0 0,1 0 1 0 0,-1 0-1 0 0,1 1 1 0 0,-1-1 0 0 0,1 0-1 0 0,-1 1 1 0 0,1 0-1 0 0,-1-1 1 0 0,1 1 0 0 0,0 0-1 0 0,-1 0 1 0 0,1 0-1 0 0,0 0 1 0 0,-1 0 0 0 0,1 0-1 0 0,2 1 1 0 0,-1 0-2 0 0,1 1 0 0 0,-1-1 1 0 0,0 1-1 0 0,0 0 0 0 0,0 0 1 0 0,0 1-1 0 0,0-1 0 0 0,0 0 1 0 0,-1 1-1 0 0,1 0 0 0 0,2 4 1 0 0,4 6-8 0 0,0 0 0 0 0,-1 1 0 0 0,0 0 1 0 0,7 21-1 0 0,7 41-274 0 0,7 18-2204 0 0,-25-85 1257 0 0,0-1 0 0 0,0 1 0 0 0,1-1 0 0 0,7 10-1 0 0,-12-17 1119 0 0,0-1-1 0 0,1 0 1 0 0,-1 1-1 0 0,0-1 0 0 0,0 0 1 0 0,0 1-1 0 0,0-1 0 0 0,0 0 1 0 0,1 0-1 0 0,-1 1 1 0 0,0-1-1 0 0,0 0 0 0 0,0 0 1 0 0,1 1-1 0 0,-1-1 0 0 0,0 0 1 0 0,0 0-1 0 0,1 0 1 0 0,-1 0-1 0 0,0 1 0 0 0,1-1 1 0 0,-1 0-1 0 0,0 0 0 0 0,1 0 1 0 0,-1 0-1 0 0,0 0 1 0 0,0 0-1 0 0,1 0 0 0 0,-1 0 1 0 0,0 0-1 0 0,1 0 1 0 0,-1 0-1 0 0,0 0 0 0 0,1 0 1 0 0,-1 0-1 0 0,0 0 0 0 0,1 0 1 0 0,-1 0-1 0 0,0 0 1 0 0,1 0-1 0 0,-1 0 0 0 0,0-1 1 0 0,0 1-1 0 0,1 0 0 0 0,-1 0 1 0 0,0 0-1 0 0,1-1 1 0 0,5-14-2737 0 0,-5 11 2530 0 0,7-14-1710 0 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20.5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46 237 2128 0 0,'-1'-1'503'0'0,"-1"-2"122"0"0,0 1-1 0 0,0 0 0 0 0,0 0 1 0 0,0 0-1 0 0,-1 0 1 0 0,1 1-1 0 0,0-1 0 0 0,-1 1 1 0 0,1-1-1 0 0,-1 1 1 0 0,0 0-1 0 0,1 0 0 0 0,-1 0 1 0 0,-3-1-1 0 0,5 2-471 0 0,1 1-1 0 0,-1-1 0 0 0,1 1 0 0 0,0-1 1 0 0,-1 1-1 0 0,1-1 0 0 0,0 1 1 0 0,-1-1-1 0 0,1 1 0 0 0,0-1 0 0 0,0 1 1 0 0,-1-1-1 0 0,1 1 0 0 0,0-1 1 0 0,0 1-1 0 0,0 0 0 0 0,0-1 0 0 0,0 1 1 0 0,0-1-1 0 0,0 1 0 0 0,0-1 1 0 0,0 1-1 0 0,0 0 0 0 0,0-1 0 0 0,0 1 1 0 0,0-1-1 0 0,0 1 0 0 0,1 0 1 0 0,3 24 390 0 0,-3-23-267 0 0,3 18-137 0 0,1-1-1 0 0,1 1 1 0 0,1-1-1 0 0,1-1 1 0 0,0 1-1 0 0,12 17 1 0 0,-17-31-145 0 0,0 0 0 0 0,1 0 0 0 0,-1-1 1 0 0,1 0-1 0 0,0 0 0 0 0,0 0 0 0 0,1 0 0 0 0,-1-1 1 0 0,1 0-1 0 0,0 1 0 0 0,8 2 0 0 0,-10-4 7 0 0,1-1-1 0 0,0 0 1 0 0,-1-1 0 0 0,1 1-1 0 0,0 0 1 0 0,0-1 0 0 0,0 0-1 0 0,-1 0 1 0 0,1 0 0 0 0,0-1-1 0 0,0 1 1 0 0,0-1 0 0 0,-1 0-1 0 0,1 0 1 0 0,0 0 0 0 0,-1 0 0 0 0,1-1-1 0 0,-1 0 1 0 0,4-2 0 0 0,-1 0 4 0 0,1-1 0 0 0,-1 0 1 0 0,-1 0-1 0 0,1 0 1 0 0,-1-1-1 0 0,0 0 0 0 0,0 0 1 0 0,-1-1-1 0 0,1 1 1 0 0,-1-1-1 0 0,-1 0 0 0 0,0 0 1 0 0,0 0-1 0 0,0-1 1 0 0,2-9-1 0 0,1-5 27 0 0,-1-1 1 0 0,-1 1-1 0 0,-1-1 0 0 0,0-24 1 0 0,-3 35 76 0 0,0 0 0 0 0,-1 1 1 0 0,-1-1-1 0 0,0 0 0 0 0,0 0 0 0 0,-2 1 1 0 0,1-1-1 0 0,-7-12 0 0 0,8 18-3 0 0,-1 0-1 0 0,0 0 0 0 0,0 1 1 0 0,-1 0-1 0 0,0-1 0 0 0,0 1 1 0 0,0 1-1 0 0,0-1 0 0 0,-1 1 0 0 0,0-1 1 0 0,0 1-1 0 0,0 0 0 0 0,0 1 1 0 0,-1 0-1 0 0,1 0 0 0 0,-12-5 1 0 0,15 7-101 0 0,0 1 1 0 0,0-1-1 0 0,0 1 1 0 0,0 0-1 0 0,0 0 1 0 0,0 0 0 0 0,0 0-1 0 0,0 0 1 0 0,0 0-1 0 0,0 0 1 0 0,0 0 0 0 0,0 1-1 0 0,1-1 1 0 0,-1 1-1 0 0,0 0 1 0 0,0-1-1 0 0,0 1 1 0 0,0 0 0 0 0,1 0-1 0 0,-1 0 1 0 0,-1 1-1 0 0,-1 2-62 0 0,0 0 0 0 0,0-1 0 0 0,0 1 0 0 0,1 0 0 0 0,0 1 0 0 0,0-1 0 0 0,-5 9-1 0 0,1 3-1240 0 0,0-1 0 0 0,1 2 0 0 0,-8 32 0 0 0,1 17-9487 0 0,15-52 7080 0 0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0.0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103 47 1224 0 0,'-6'-7'574'0'0,"1"2"145"0"0,0 0-1 0 0,1 1 0 0 0,-1-1 1 0 0,-1 1-1 0 0,1 0 0 0 0,-10-5 0 0 0,14 9-634 0 0,-1-1 0 0 0,1 1 0 0 0,0 0 0 0 0,-1 0 0 0 0,1-1-1 0 0,0 1 1 0 0,-1 0 0 0 0,1 0 0 0 0,0 0 0 0 0,-1 0 0 0 0,1 1-1 0 0,0-1 1 0 0,-1 0 0 0 0,1 1 0 0 0,0-1 0 0 0,-1 0 0 0 0,1 1-1 0 0,0 0 1 0 0,0-1 0 0 0,0 1 0 0 0,-1 0 0 0 0,1-1-1 0 0,0 1 1 0 0,0 0 0 0 0,0 0 0 0 0,0 0 0 0 0,0 0 0 0 0,0 0-1 0 0,1 0 1 0 0,-1 0 0 0 0,0 0 0 0 0,0 1 0 0 0,1-1 0 0 0,-1 0-1 0 0,1 0 1 0 0,-1 0 0 0 0,1 1 0 0 0,0-1 0 0 0,-1 2 0 0 0,-1 4-6 0 0,0 0 1 0 0,0 0 0 0 0,1 0 0 0 0,0 0-1 0 0,0 0 1 0 0,1 0 0 0 0,0 1 0 0 0,0-1-1 0 0,1 0 1 0 0,2 12 0 0 0,22 75 38 0 0,-17-66-56 0 0,9 29-14 0 0,-5-8-12 0 0,3-1-1 0 0,2 0 1 0 0,37 73-1 0 0,-52-117-33 0 0,0-1 0 0 0,0 1 0 0 0,0-1 0 0 0,0 0 0 0 0,1 0 1 0 0,-1 0-1 0 0,1 0 0 0 0,0 0 0 0 0,0 0 0 0 0,0-1 0 0 0,0 0 0 0 0,1 1 0 0 0,-1-1 0 0 0,0 0 0 0 0,1-1 0 0 0,0 1 0 0 0,-1-1 0 0 0,1 1 0 0 0,6 0 1 0 0,-7-2 1 0 0,0 0 0 0 0,0 0 0 0 0,1-1 0 0 0,-1 1 1 0 0,0-1-1 0 0,0 0 0 0 0,0 0 0 0 0,0 0 1 0 0,0 0-1 0 0,0-1 0 0 0,0 1 0 0 0,0-1 0 0 0,0 0 1 0 0,-1 0-1 0 0,1 0 0 0 0,-1 0 0 0 0,1 0 0 0 0,-1 0 1 0 0,0-1-1 0 0,0 1 0 0 0,0-1 0 0 0,0 1 1 0 0,3-7-1 0 0,3-4 31 0 0,-1-1 0 0 0,0 0 0 0 0,-1-1 0 0 0,-1 0 1 0 0,6-25-1 0 0,12-84 83 0 0,-13 59-80 0 0,11-128 164 0 0,-14 114-90 0 0,-7 124 14 0 0,11 89-1 0 0,1-14-180 0 0,-10-77-174 0 0,4 60-486 0 0,-4-92 218 0 0,-1-1-1 0 0,1 0 1 0 0,1 1-1 0 0,0-1 0 0 0,1 0 1 0 0,-1 0-1 0 0,7 9 1 0 0,-10-18 393 0 0,0-1 0 0 0,0 1 0 0 0,0-1 0 0 0,1 1 0 0 0,-1-1 1 0 0,0 1-1 0 0,0 0 0 0 0,1-1 0 0 0,-1 0 0 0 0,0 1 1 0 0,0-1-1 0 0,1 1 0 0 0,-1-1 0 0 0,1 1 0 0 0,-1-1 0 0 0,0 0 1 0 0,1 1-1 0 0,-1-1 0 0 0,1 0 0 0 0,-1 1 0 0 0,1-1 0 0 0,-1 0 1 0 0,1 0-1 0 0,-1 1 0 0 0,1-1 0 0 0,-1 0 0 0 0,1 0 1 0 0,0 0-1 0 0,-1 0 0 0 0,1 0 0 0 0,-1 0 0 0 0,1 0 0 0 0,-1 0 1 0 0,1 0-1 0 0,-1 0 0 0 0,1 0 0 0 0,0 0 0 0 0,-1 0 1 0 0,1 0-1 0 0,-1-1 0 0 0,1 1 0 0 0,-1 0 0 0 0,1 0 0 0 0,0-1 1 0 0,6-4-1985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9.8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 43 2048 0 0,'-1'0'125'0'0,"0"1"-1"0"0,-1-1 1 0 0,1 1 0 0 0,0-1-1 0 0,0 1 1 0 0,0 0-1 0 0,0-1 1 0 0,0 1-1 0 0,0 0 1 0 0,0 0-1 0 0,0 0 1 0 0,1 0-1 0 0,-1 0 1 0 0,0 0-1 0 0,0 0 1 0 0,1 0-1 0 0,-1 0 1 0 0,1 0-1 0 0,-1 0 1 0 0,1 1-1 0 0,-1-1 1 0 0,1 0-1 0 0,0 0 1 0 0,-1 1-1 0 0,1-1 1 0 0,0 0-1 0 0,0 0 1 0 0,0 1-1 0 0,0-1 1 0 0,0 0 0 0 0,0 0-1 0 0,1 2 1 0 0,9 45 510 0 0,-7-39-455 0 0,12 47 121 0 0,78 339 1331 0 0,-44 19-635 0 0,-49-413-977 0 0,0 0-1 0 0,0 0 0 0 0,0 0 0 0 0,1-1 0 0 0,-1 1 0 0 0,0 0 0 0 0,0 0 0 0 0,0 0 0 0 0,0 0 0 0 0,0 0 0 0 0,0-1 0 0 0,-1 1 0 0 0,1 0 0 0 0,0 0 1 0 0,0 0-1 0 0,0 0 0 0 0,-1-1 0 0 0,1 1 0 0 0,-1 0 0 0 0,1 0 0 0 0,0-1 0 0 0,-1 1 0 0 0,0 1 0 0 0,-11-14 292 0 0,-11-30-145 0 0,-3-26-173 0 0,3-1-1 0 0,3-1 1 0 0,3-1 0 0 0,3 0-1 0 0,3-1 1 0 0,-2-123-1 0 0,13 165 20 0 0,2 0-1 0 0,0 0 0 0 0,13-53 1 0 0,-11 70-3 0 0,-1 0 0 0 0,2 1 0 0 0,0 0 0 0 0,0 0 1 0 0,1 0-1 0 0,0 0 0 0 0,1 1 0 0 0,1 0 1 0 0,-1 0-1 0 0,2 1 0 0 0,10-10 0 0 0,-17 17 19 0 0,0 1-1 0 0,0 0 0 0 0,0 0 1 0 0,1 0-1 0 0,-1 0 0 0 0,1 0 1 0 0,-1 0-1 0 0,1 1 1 0 0,0-1-1 0 0,0 1 0 0 0,0-1 1 0 0,0 1-1 0 0,0 0 0 0 0,0 1 1 0 0,0-1-1 0 0,0 0 0 0 0,0 1 1 0 0,0 0-1 0 0,0-1 0 0 0,0 1 1 0 0,0 0-1 0 0,0 1 0 0 0,0-1 1 0 0,1 1-1 0 0,-1-1 0 0 0,0 1 1 0 0,0 0-1 0 0,0 0 1 0 0,-1 0-1 0 0,1 0 0 0 0,0 1 1 0 0,0-1-1 0 0,3 3 0 0 0,-2 0 138 0 0,0 0-1 0 0,0 0 1 0 0,-1 1 0 0 0,0-1-1 0 0,0 1 1 0 0,0 0 0 0 0,0 0-1 0 0,0 0 1 0 0,-1 0-1 0 0,0 0 1 0 0,0 0 0 0 0,-1 1-1 0 0,1-1 1 0 0,-1 0-1 0 0,0 1 1 0 0,-1 0 0 0 0,1 9-1 0 0,-2 0 89 0 0,0 0-1 0 0,-1 0 0 0 0,0 0 1 0 0,-1-1-1 0 0,-1 1 0 0 0,0-1 1 0 0,-10 23-1 0 0,-4-2-289 0 0,-35 56 0 0 0,36-57-2283 0 0,16-33 2076 0 0,0 0 0 0 0,1 0 0 0 0,-1 0 0 0 0,1-1 0 0 0,-1 1 0 0 0,1 0 0 0 0,0 0 0 0 0,-1 0 0 0 0,1 0 0 0 0,0 0 0 0 0,0 0 0 0 0,0 0 0 0 0,0 0 0 0 0,0 0 0 0 0,0 0 0 0 0,0 0 0 0 0,0 0 0 0 0,0 0 0 0 0,0 0 0 0 0,0 0 0 0 0,1 0 0 0 0,-1 0 0 0 0,0 0 0 0 0,1 0 0 0 0,-1 0 0 0 0,0 0 0 0 0,1 0 0 0 0,0 0 0 0 0,-1-1 0 0 0,1 1 0 0 0,-1 0 0 0 0,2 1 0 0 0,11-8-3637 0 0,-1 0 1850 0 0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0.4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144 1 3081 0 0,'-12'10'578'0'0,"1"1"0"0"0,1 0 0 0 0,-1 1 1 0 0,2 0-1 0 0,-1 1 0 0 0,2 0 0 0 0,0 0 0 0 0,0 1 1 0 0,1 0-1 0 0,-9 27 0 0 0,9-19-433 0 0,0 1 1 0 0,1 0-1 0 0,1 0 0 0 0,2 1 1 0 0,0 0-1 0 0,1 33 0 0 0,1-54-139 0 0,1 0-1 0 0,0 1 1 0 0,0-1 0 0 0,1 0-1 0 0,-1 0 1 0 0,1 0-1 0 0,-1 0 1 0 0,1 0-1 0 0,0 0 1 0 0,0 0 0 0 0,0 0-1 0 0,1 0 1 0 0,-1 0-1 0 0,1-1 1 0 0,-1 1-1 0 0,1 0 1 0 0,0-1 0 0 0,0 1-1 0 0,0-1 1 0 0,0 0-1 0 0,4 3 1 0 0,-2-3-10 0 0,0-1-1 0 0,0 0 1 0 0,1 1 0 0 0,-1-1-1 0 0,1-1 1 0 0,-1 1-1 0 0,1-1 1 0 0,-1 1 0 0 0,1-1-1 0 0,-1-1 1 0 0,1 1 0 0 0,-1-1-1 0 0,1 1 1 0 0,5-3 0 0 0,46-10-31 0 0,-37 8 46 0 0,0 0 1 0 0,1 2 0 0 0,0 0-1 0 0,0 1 1 0 0,0 0 0 0 0,29 3-1 0 0,-47-1 1 0 0,0 1-1 0 0,0-1 0 0 0,0 0 1 0 0,0 1-1 0 0,0-1 0 0 0,-1 1 1 0 0,1 0-1 0 0,0-1 0 0 0,0 1 1 0 0,-1 0-1 0 0,1 0 1 0 0,0 0-1 0 0,-1 0 0 0 0,1 1 1 0 0,-1-1-1 0 0,1 0 0 0 0,-1 1 1 0 0,0-1-1 0 0,1 1 0 0 0,-1-1 1 0 0,0 1-1 0 0,0 0 1 0 0,0-1-1 0 0,1 3 0 0 0,-1 0 50 0 0,0 0 0 0 0,-1 0 0 0 0,1 0 0 0 0,-1-1 0 0 0,0 1 0 0 0,0 0-1 0 0,0 0 1 0 0,0 0 0 0 0,-1 0 0 0 0,0 0 0 0 0,-1 5 0 0 0,-3 6 151 0 0,0-1 1 0 0,-1 0-1 0 0,0-1 1 0 0,-2 1 0 0 0,-10 15-1 0 0,-1-4-242 0 0,0-2 0 0 0,-2 0 0 0 0,-1-1-1 0 0,-1-1 1 0 0,-1-1 0 0 0,0-1 0 0 0,-51 29 0 0 0,24-31-2806 0 0,26-18-422 0 0,24 1 3118 0 0,1-1-1 0 0,-1 1 1 0 0,1 0-1 0 0,-1-1 1 0 0,1 1 0 0 0,-1 0-1 0 0,1-1 1 0 0,0 1-1 0 0,-1-1 1 0 0,1 1-1 0 0,-1-1 1 0 0,1 1-1 0 0,0-1 1 0 0,0 1-1 0 0,-1-1 1 0 0,1 0-1 0 0,0 1 1 0 0,0-1-1 0 0,0 1 1 0 0,0-1-1 0 0,-1 1 1 0 0,1-1-1 0 0,0 0 1 0 0,0 1-1 0 0,0-1 1 0 0,0 1-1 0 0,0-1 1 0 0,1 0-1 0 0,-1 1 1 0 0,0-1-1 0 0,0 1 1 0 0,0-1-1 0 0,0 0 1 0 0,1 0-1 0 0,5-11-1339 0 0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0.8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137 315 2737 0 0,'-5'-6'853'0'0,"1"0"0"0"0,0 0 0 0 0,0 0 1 0 0,0-1-1 0 0,1 0 0 0 0,0 0 0 0 0,-3-10 0 0 0,3 3-328 0 0,1 0-1 0 0,1 1 0 0 0,0-1 1 0 0,0 0-1 0 0,3-15 0 0 0,-1-12-437 0 0,-2 32 8 0 0,0-1-1 0 0,0 0 1 0 0,-1 0 0 0 0,0 1 0 0 0,-6-17 0 0 0,7 24-9 0 0,1 0 1 0 0,-1 1 0 0 0,1-1 0 0 0,-1 0 0 0 0,0 0 0 0 0,1 0 0 0 0,-1 0 0 0 0,0 0 0 0 0,-1 1 0 0 0,1-1-1 0 0,0 0 1 0 0,0 1 0 0 0,-1-1 0 0 0,1 1 0 0 0,-1-1 0 0 0,1 1 0 0 0,-1 0 0 0 0,1 0 0 0 0,-1 0 0 0 0,0 0-1 0 0,0 0 1 0 0,1 0 0 0 0,-1 0 0 0 0,0 0 0 0 0,0 1 0 0 0,0-1 0 0 0,0 1 0 0 0,0-1 0 0 0,0 1 0 0 0,0 0-1 0 0,0 0 1 0 0,0 0 0 0 0,-4 0 0 0 0,4 1-5 0 0,0 0-1 0 0,0 0 1 0 0,0 1-1 0 0,0-1 1 0 0,1 0 0 0 0,-1 1-1 0 0,0-1 1 0 0,1 1-1 0 0,-1 0 1 0 0,1-1-1 0 0,0 1 1 0 0,-1 0-1 0 0,1 0 1 0 0,0 0 0 0 0,0 0-1 0 0,0 0 1 0 0,0 0-1 0 0,1 0 1 0 0,-1 0-1 0 0,0 0 1 0 0,1 0-1 0 0,0 1 1 0 0,-1-1 0 0 0,1 3-1 0 0,-1 61 645 0 0,2-51-505 0 0,1 41 328 0 0,10 68 0 0 0,-9-108-531 0 0,0 0 0 0 0,0 0 0 0 0,2-1 0 0 0,0 1 0 0 0,1-1 0 0 0,0 0 0 0 0,2 0 0 0 0,16 26 0 0 0,-21-38-113 0 0,0 0-1 0 0,0 0 0 0 0,0 0 0 0 0,0 0 1 0 0,0 0-1 0 0,1-1 0 0 0,0 0 0 0 0,-1 0 1 0 0,1 0-1 0 0,0 0 0 0 0,0 0 0 0 0,0-1 1 0 0,0 1-1 0 0,0-1 0 0 0,0 0 0 0 0,0-1 1 0 0,1 1-1 0 0,-1-1 0 0 0,0 0 0 0 0,0 0 1 0 0,1 0-1 0 0,-1 0 0 0 0,0-1 0 0 0,0 1 1 0 0,0-1-1 0 0,0-1 0 0 0,1 1 0 0 0,-2 0 1 0 0,6-3-1 0 0,5-2-1728 0 0,0-1 1 0 0,0-1-1 0 0,0 0 0 0 0,-1 0 1 0 0,-1-1-1 0 0,19-18 0 0 0,-1 2-2078 0 0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1.3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94 132 1128 0 0,'-6'-1'341'0'0,"0"0"0"0"0,0 0-1 0 0,0 1 1 0 0,0 0 0 0 0,0 0-1 0 0,0 1 1 0 0,0-1 0 0 0,0 1-1 0 0,-7 3 1 0 0,11-4-269 0 0,0 1 0 0 0,1 0 1 0 0,-1 0-1 0 0,0 0 0 0 0,1 1 1 0 0,-1-1-1 0 0,1 0 0 0 0,0 0 0 0 0,-1 1 1 0 0,1-1-1 0 0,0 1 0 0 0,0-1 0 0 0,0 1 1 0 0,0 0-1 0 0,0-1 0 0 0,0 1 1 0 0,0 0-1 0 0,1 0 0 0 0,-1-1 0 0 0,1 1 1 0 0,-1 0-1 0 0,1 0 0 0 0,0 0 0 0 0,-1 0 1 0 0,1 0-1 0 0,0 0 0 0 0,0 0 1 0 0,1 0-1 0 0,-1-1 0 0 0,0 1 0 0 0,1 0 1 0 0,-1 0-1 0 0,1 2 0 0 0,13 45 426 0 0,1-1-1 0 0,2 0 1 0 0,47 89-1 0 0,-40-87-170 0 0,-18-37-170 0 0,29 53 571 0 0,-33-63-605 0 0,0 0 0 0 0,0 0 0 0 0,0 0 0 0 0,0-1 0 0 0,1 1 0 0 0,-1-1 0 0 0,1 1 0 0 0,-1-1 0 0 0,1 0 0 0 0,0 0 0 0 0,0 0 0 0 0,0-1 0 0 0,0 1 0 0 0,0-1 0 0 0,0 1 0 0 0,1-1 0 0 0,5 1 0 0 0,-8-2-56 0 0,0 0 1 0 0,0 0-1 0 0,0 0 0 0 0,0 0 0 0 0,0 0 1 0 0,-1-1-1 0 0,1 1 0 0 0,0 0 1 0 0,0-1-1 0 0,0 1 0 0 0,0-1 0 0 0,-1 1 1 0 0,1-1-1 0 0,0 1 0 0 0,0-1 1 0 0,-1 0-1 0 0,1 1 0 0 0,0-1 1 0 0,-1 0-1 0 0,1 1 0 0 0,-1-1 0 0 0,1 0 1 0 0,-1 0-1 0 0,1 0 0 0 0,-1 1 1 0 0,1-1-1 0 0,-1 0 0 0 0,0 0 0 0 0,1 0 1 0 0,-1 0-1 0 0,0 0 0 0 0,0 0 1 0 0,0 0-1 0 0,0 0 0 0 0,0 0 0 0 0,0 0 1 0 0,0 0-1 0 0,0 1 0 0 0,0-1 1 0 0,0 0-1 0 0,-1 0 0 0 0,0-2 0 0 0,-9-46 1022 0 0,8 44-973 0 0,-27-83 740 0 0,14 48-552 0 0,-15-71 0 0 0,27 100-304 0 0,1 0 0 0 0,1-1 1 0 0,0 1-1 0 0,1 0 1 0 0,0-1-1 0 0,1 1 0 0 0,0-1 1 0 0,1 1-1 0 0,0 0 1 0 0,1 0-1 0 0,4-13 1 0 0,-3 16-216 0 0,0 1 1 0 0,0 0-1 0 0,1 0 1 0 0,0 0 0 0 0,0 0-1 0 0,1 1 1 0 0,0 0 0 0 0,0 0-1 0 0,0 1 1 0 0,1-1 0 0 0,0 1-1 0 0,0 1 1 0 0,0-1-1 0 0,8-3 1 0 0,16-6-2434 0 0,0 1 1 0 0,39-10-1 0 0,-37 12-6 0 0,-3 2 487 0 0,0 4 380 0 0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1.7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60 464 1352 0 0,'-6'0'1064'0'0,"-12"-3"3657"0"0,25-15-3320 0 0,-2 10-1715 0 0,14-26 355 0 0,-2-1-1 0 0,-1-1 0 0 0,-2 0 0 0 0,-1 0 1 0 0,14-70-1 0 0,-26 97 21 0 0,-1 0-1 0 0,0 0 1 0 0,0 0 0 0 0,-1 0 0 0 0,0 0 0 0 0,-1 0-1 0 0,-5-15 1 0 0,6 20 85 0 0,0 0 0 0 0,0 0-1 0 0,-1 0 1 0 0,0 0 0 0 0,0 1-1 0 0,0-1 1 0 0,0 1 0 0 0,-1-1-1 0 0,1 1 1 0 0,-1 0 0 0 0,0 0-1 0 0,0 0 1 0 0,0 0 0 0 0,0 0-1 0 0,0 1 1 0 0,-1-1 0 0 0,1 1-1 0 0,-8-3 1 0 0,9 5-56 0 0,1-1 0 0 0,-1 1 1 0 0,1 0-1 0 0,-1 1 0 0 0,0-1 1 0 0,1 0-1 0 0,-1 0 0 0 0,0 1 0 0 0,1-1 1 0 0,-1 1-1 0 0,1-1 0 0 0,-1 1 1 0 0,1 0-1 0 0,-1 0 0 0 0,1-1 1 0 0,0 1-1 0 0,-1 0 0 0 0,1 0 0 0 0,0 1 1 0 0,-1-1-1 0 0,1 0 0 0 0,0 0 1 0 0,0 0-1 0 0,0 1 0 0 0,0-1 0 0 0,0 1 1 0 0,1-1-1 0 0,-1 1 0 0 0,0 1 1 0 0,-21 47 607 0 0,14-17-663 0 0,1 0 1 0 0,2 0-1 0 0,1 0 0 0 0,1 1 0 0 0,2-1 0 0 0,2 1 1 0 0,1-1-1 0 0,1 0 0 0 0,10 39 0 0 0,-10-57-389 0 0,2 0 1 0 0,0 1-1 0 0,1-1 0 0 0,0-1 0 0 0,2 1 0 0 0,13 20 0 0 0,-18-31-21 0 0,0 1 0 0 0,1-1-1 0 0,0 0 1 0 0,0 0 0 0 0,0 0 0 0 0,0 0-1 0 0,0-1 1 0 0,1 0 0 0 0,9 5 0 0 0,-11-6 115 0 0,0-1 0 0 0,0 0 1 0 0,0-1-1 0 0,0 1 0 0 0,0 0 1 0 0,0-1-1 0 0,0 0 1 0 0,0 1-1 0 0,0-1 0 0 0,0-1 1 0 0,0 1-1 0 0,0 0 0 0 0,0-1 1 0 0,0 1-1 0 0,0-1 0 0 0,0 0 1 0 0,0 0-1 0 0,0 0 1 0 0,3-2-1 0 0,-1 0-52 0 0,-1 0 0 0 0,1-1 1 0 0,-1 1-1 0 0,0-1 0 0 0,0 0 0 0 0,0 0 0 0 0,0 0 1 0 0,3-6-1 0 0,0 2-45 0 0,21-24-529 0 0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2.2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107 0 5065 0 0,'-17'22'1242'0'0,"0"1"0"0"0,2 0 0 0 0,-16 32 0 0 0,27-46-1158 0 0,0 0 1 0 0,0 0-1 0 0,1 1 0 0 0,0-1 0 0 0,1 1 0 0 0,0-1 1 0 0,0 1-1 0 0,1 0 0 0 0,0 0 0 0 0,1 0 0 0 0,0 0 1 0 0,2 16-1 0 0,-1-24-92 0 0,0 1 1 0 0,-1-1 0 0 0,1 1 0 0 0,0-1 0 0 0,1 0-1 0 0,-1 0 1 0 0,0 1 0 0 0,1-1 0 0 0,-1 0-1 0 0,1 0 1 0 0,0 0 0 0 0,0-1 0 0 0,0 1 0 0 0,-1 0-1 0 0,2-1 1 0 0,-1 1 0 0 0,0-1 0 0 0,0 1 0 0 0,0-1-1 0 0,1 0 1 0 0,-1 0 0 0 0,0 0 0 0 0,1 0-1 0 0,-1-1 1 0 0,1 1 0 0 0,-1-1 0 0 0,1 1 0 0 0,0-1-1 0 0,-1 0 1 0 0,4 0 0 0 0,12 0-25 0 0,0-1 0 0 0,0-1 0 0 0,27-6 1 0 0,-5 2 42 0 0,-33 5-6 0 0,0 0 1 0 0,0 1-1 0 0,0 0 1 0 0,0 0-1 0 0,1 1 1 0 0,-1-1-1 0 0,0 2 1 0 0,0-1-1 0 0,-1 1 1 0 0,14 5-1 0 0,-17-5 21 0 0,0 0 0 0 0,0 0 0 0 0,0 1-1 0 0,0-1 1 0 0,0 1 0 0 0,-1 0 0 0 0,1 0-1 0 0,-1 0 1 0 0,0 0 0 0 0,0 0-1 0 0,0 0 1 0 0,0 1 0 0 0,0-1 0 0 0,-1 0-1 0 0,1 1 1 0 0,-1 0 0 0 0,0-1 0 0 0,0 1-1 0 0,-1 0 1 0 0,1 0 0 0 0,0 6-1 0 0,0 14 96 0 0,-1 1 0 0 0,-1-1 0 0 0,-1 0 0 0 0,-1 0 0 0 0,-6 25 0 0 0,3-24-1792 0 0,-2 0 0 0 0,-12 31 0 0 0,6-35-3721 0 0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3.0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15 290 3425 0 0,'-3'7'554'0'0,"1"1"-1"0"0,-1 0 1 0 0,2-1 0 0 0,-1 1 0 0 0,1 0 0 0 0,0 0 0 0 0,0 0 0 0 0,1 0 0 0 0,0 0-1 0 0,1 0 1 0 0,1 11 0 0 0,4 15-85 0 0,15 45-1 0 0,-10-38-28 0 0,-4-14-339 0 0,0 5 11 0 0,21 52 0 0 0,-26-77-99 0 0,1 0 0 0 0,1 0 1 0 0,-1 0-1 0 0,1-1 0 0 0,0 1 0 0 0,1-1 1 0 0,-1 0-1 0 0,1 0 0 0 0,0-1 0 0 0,1 0 1 0 0,-1 1-1 0 0,1-2 0 0 0,8 6 1 0 0,-13-9-12 0 0,1 0 1 0 0,0 0 0 0 0,0 0 0 0 0,0 0 0 0 0,0-1 0 0 0,-1 1 0 0 0,1 0 0 0 0,0-1 0 0 0,0 0 0 0 0,0 1 0 0 0,0-1-1 0 0,1 0 1 0 0,-1 0 0 0 0,0 0 0 0 0,0 0 0 0 0,0 0 0 0 0,0-1 0 0 0,0 1 0 0 0,0-1 0 0 0,0 1 0 0 0,0-1 0 0 0,2-1-1 0 0,-1 0 10 0 0,0 0-1 0 0,-1 0 1 0 0,1 0-1 0 0,-1-1 1 0 0,1 1-1 0 0,-1-1 1 0 0,0 0-1 0 0,0 1 1 0 0,0-1-1 0 0,-1 0 1 0 0,1 0-1 0 0,1-5 1 0 0,2-6 46 0 0,0-1 1 0 0,-1 0 0 0 0,-1 1-1 0 0,3-29 1 0 0,-5 2 170 0 0,-1 0 1 0 0,-2 0-1 0 0,-2 0 1 0 0,-2 1-1 0 0,-1-1 0 0 0,-14-40 1 0 0,17 53 17 0 0,14 40-166 0 0,15 42-125 0 0,-12-5-469 0 0,10 63 0 0 0,-18-77-779 0 0,2 0 0 0 0,2-1 0 0 0,1 0 0 0 0,21 50 0 0 0,-12-55-1117 0 0,-19-29 2334 0 0,1 1-1 0 0,-1-1 1 0 0,1 1 0 0 0,-1-1 0 0 0,1 0 0 0 0,-1 1-1 0 0,1-1 1 0 0,0 0 0 0 0,-1 1 0 0 0,1-1 0 0 0,0 0 0 0 0,-1 0-1 0 0,1 0 1 0 0,0 1 0 0 0,-1-1 0 0 0,1 0 0 0 0,0 0-1 0 0,-1 0 1 0 0,1 0 0 0 0,0 0 0 0 0,-1 0 0 0 0,1 0-1 0 0,0 0 1 0 0,-1-1 0 0 0,1 1 0 0 0,0 0 0 0 0,-1 0 0 0 0,1 0-1 0 0,0-1 1 0 0,-1 1 0 0 0,1 0 0 0 0,-1-1 0 0 0,1 1-1 0 0,-1-1 1 0 0,1 1 0 0 0,-1-1 0 0 0,1 1 0 0 0,-1-1 0 0 0,1 1-1 0 0,-1-1 1 0 0,1 1 0 0 0,-1-1 0 0 0,0 1 0 0 0,1-1-1 0 0,-1-1 1 0 0,9-11-865 0 0</inkml:trace>
  <inkml:trace contextRef="#ctx0" brushRef="#br0" timeOffset="1">517 53 2353 0 0,'28'84'8782'0'0,"22"110"-8896"0"0,-22-84 442 0 0,-27-105-347 0 0,7 29-742 0 0,1-1-1 0 0,2-1 0 0 0,26 55 0 0 0,-37-86 665 0 0,0 0-1 0 0,1 0 1 0 0,-1 0-1 0 0,0 0 1 0 0,1 0 0 0 0,-1 0-1 0 0,1 0 1 0 0,0 0-1 0 0,-1 0 1 0 0,1-1 0 0 0,0 1-1 0 0,-1 0 1 0 0,1 0-1 0 0,0 0 1 0 0,0-1 0 0 0,0 1-1 0 0,0-1 1 0 0,-1 1-1 0 0,1 0 1 0 0,0-1 0 0 0,0 1-1 0 0,0-1 1 0 0,0 0-1 0 0,0 1 1 0 0,0-1 0 0 0,1 0-1 0 0,-1 0 1 0 0,0 0-1 0 0,0 1 1 0 0,0-1 0 0 0,2-1-1 0 0,-2 0-83 0 0,1 0-1 0 0,-1 0 1 0 0,0-1-1 0 0,1 1 1 0 0,-1 0-1 0 0,0-1 1 0 0,0 1-1 0 0,0-1 1 0 0,0 0-1 0 0,0 1 1 0 0,-1-1-1 0 0,1 0 1 0 0,0 1-1 0 0,-1-1 1 0 0,0 0-1 0 0,1 0 1 0 0,-1 0-1 0 0,0-2 1 0 0,6-25-1321 0 0</inkml:trace>
  <inkml:trace contextRef="#ctx0" brushRef="#br0" timeOffset="2">824 1 2873 0 0,'9'143'7892'0'0,"25"72"-5741"0"0,-22-142-2072 0 0,-6-39-296 0 0,18 86-381 0 0,-20-107-703 0 0,0 1 0 0 0,1 0 0 0 0,10 17 0 0 0,-13-28-1852 0 0,-6-11 598 0 0,3 5 2514 0 0,-1-5-898 0 0</inkml:trace>
  <inkml:trace contextRef="#ctx0" brushRef="#br0" timeOffset="3">777 452 456 0 0,'-14'-14'853'0'0,"-27"-27"518"0"0,39 38-1145 0 0,0 1 0 0 0,0 0 1 0 0,0-1-1 0 0,1 1 0 0 0,-1-1 0 0 0,1 1 0 0 0,0-1 0 0 0,-1 0 1 0 0,1 1-1 0 0,0-1 0 0 0,1 0 0 0 0,-1 0 0 0 0,0 0 0 0 0,1 0 1 0 0,0-3-1 0 0,0 4-94 0 0,1 1 0 0 0,-1-1 0 0 0,1 0 0 0 0,0 1 1 0 0,0-1-1 0 0,0 1 0 0 0,0-1 0 0 0,0 1 0 0 0,0 0 1 0 0,1-1-1 0 0,-1 1 0 0 0,0 0 0 0 0,1 0 0 0 0,-1 0 1 0 0,1 0-1 0 0,-1 0 0 0 0,1 0 0 0 0,2-1 0 0 0,40-17 471 0 0,-25 12-369 0 0,94-51-686 0 0,-100 49-548 0 0,0 0 1 0 0,0-1 0 0 0,14-14-1 0 0,-10 7-851 0 0,4 4-663 0 0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3.6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477 1 5001 0 0,'-19'22'3092'0'0,"-29"45"0"0"0,-34 83-23 0 0,26-45-2278 0 0,-23 36-426 0 0,-49 82-3995 0 0,128-222 3507 0 0,0 0 0 0 0,-1 0 1 0 0,1 0-1 0 0,0-1 0 0 0,-1 1 0 0 0,1 0 1 0 0,-1 0-1 0 0,0 0 0 0 0,1-1 1 0 0,-1 1-1 0 0,0 0 0 0 0,1-1 0 0 0,-1 1 1 0 0,0 0-1 0 0,0-1 0 0 0,1 1 1 0 0,-1-1-1 0 0,0 1 0 0 0,0-1 0 0 0,0 0 1 0 0,0 1-1 0 0,0-1 0 0 0,-1 1 0 0 0,1-2-7 0 0,1 1 0 0 0,-1-1-1 0 0,0 1 1 0 0,1-1-1 0 0,-1 1 1 0 0,1-1 0 0 0,-1 0-1 0 0,0 1 1 0 0,1-1-1 0 0,0 0 1 0 0,-1 1 0 0 0,1-1-1 0 0,-1 0 1 0 0,1 0-1 0 0,0 1 1 0 0,-1-1 0 0 0,1 0-1 0 0,0 0 1 0 0,0 0-1 0 0,0-1 1 0 0,-6-52-2755 0 0,6 52 2888 0 0,5-130-1704 0 0,-2-44 1030 0 0,-4 158 1407 0 0,-1-1-1 0 0,-1 1 1 0 0,-1 0-1 0 0,0 0 1 0 0,-1 0 0 0 0,-1 0-1 0 0,-9-19 1 0 0,25 48 4452 0 0,20 11-3665 0 0,-7-5-787 0 0,130 116 1433 0 0,-69-56-3131 0 0,119 80 0 0 0,-195-151 635 0 0,-1-1-588 0 0,1 0 0 0 0,0 0 0 0 0,0 0 0 0 0,17 5 0 0 0,-23-9 690 0 0,0 0 0 0 0,-1-1 0 0 0,1 0 1 0 0,0 1-1 0 0,-1-1 0 0 0,1 0 0 0 0,0 0 0 0 0,0 0 0 0 0,-1 0 0 0 0,1 0 0 0 0,0 0 1 0 0,-1 0-1 0 0,1-1 0 0 0,0 1 0 0 0,0-1 0 0 0,-1 1 0 0 0,1-1 0 0 0,-1 0 1 0 0,1 1-1 0 0,-1-1 0 0 0,1 0 0 0 0,-1 0 0 0 0,1 0 0 0 0,-1 0 0 0 0,0 0 0 0 0,1-1 1 0 0,-1 1-1 0 0,0 0 0 0 0,0-1 0 0 0,0 1 0 0 0,0 0 0 0 0,1-4 0 0 0,9-14-1575 0 0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4.2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 9 2745 0 0,'-15'-8'4917'0'0,"9"11"-678"0"0,8 25 159 0 0,-1-21-4443 0 0,45 190 4025 0 0,-1-3-2495 0 0,-6 77-163 0 0,32 154-1058 0 0,-70-422-424 0 0,11 35-422 0 0,-12-37 384 0 0,0 1-1 0 0,1-1 1 0 0,-1 0 0 0 0,0 0 0 0 0,1 0 0 0 0,-1 0 0 0 0,1 1 0 0 0,0-1 0 0 0,-1 0 0 0 0,1 0 0 0 0,0 0 0 0 0,0 0 0 0 0,-1 0 0 0 0,1-1 0 0 0,0 1 0 0 0,0 0 0 0 0,0 0 0 0 0,0 0 0 0 0,0-1 0 0 0,0 1 0 0 0,0-1 0 0 0,1 1 0 0 0,-1-1 0 0 0,2 1 0 0 0,-2-1-152 0 0,0-1-1 0 0,-1 1 1 0 0,1-1 0 0 0,0 0 0 0 0,0 0 0 0 0,-1 0 0 0 0,1 1 0 0 0,-1-1-1 0 0,1 0 1 0 0,-1 0 0 0 0,1 0 0 0 0,-1 0 0 0 0,1 0 0 0 0,-1 0 0 0 0,0 0-1 0 0,1 0 1 0 0,-1 0 0 0 0,0 0 0 0 0,0 0 0 0 0,0 0 0 0 0,0 0 0 0 0,0 0-1 0 0,0 0 1 0 0,0 0 0 0 0,0 0 0 0 0,-1-1 0 0 0,1-3-1009 0 0,2-14-3440 0 0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5.7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126 6 1056 0 0,'-4'-1'596'0'0,"-57"-3"3842"0"0,58 4-4054 0 0,0 0 0 0 0,0 0 0 0 0,-1 0 0 0 0,1 0 0 0 0,0 1 0 0 0,0 0 0 0 0,0-1 0 0 0,0 1 0 0 0,0 0 0 0 0,0 1 0 0 0,0-1 0 0 0,1 0 0 0 0,-1 1 0 0 0,0 0-1 0 0,1-1 1 0 0,-4 4 0 0 0,5-3-268 0 0,0 0-1 0 0,0 0 1 0 0,0 0-1 0 0,0 0 1 0 0,1 0-1 0 0,-1 0 1 0 0,0 0-1 0 0,1 0 1 0 0,0 1-1 0 0,-1-1 1 0 0,1 0-1 0 0,0 0 1 0 0,0 0-1 0 0,1 1 1 0 0,-1 2-1 0 0,9 38 303 0 0,-7-34-294 0 0,31 106 390 0 0,65 150-1 0 0,-51-145-2434 0 0,-4-1-3501 0 0,-37-101 606 0 0,-11-38 1951 0 0,3 1 1903 0 0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6.1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249 86 368 0 0,'23'-31'711'0'0,"-17"22"-266"0"0,0 0-1 0 0,0 1 1 0 0,1 0-1 0 0,11-11 1 0 0,-18 19-412 0 0,1 0 0 0 0,-1 0 0 0 0,0 0 1 0 0,0 0-1 0 0,0 0 0 0 0,0 0 0 0 0,0-1 0 0 0,0 1 0 0 0,0 0 0 0 0,0 0 1 0 0,0 0-1 0 0,0 0 0 0 0,1 0 0 0 0,-1 0 0 0 0,0 0 0 0 0,0 0 0 0 0,0 0 1 0 0,0 0-1 0 0,0 0 0 0 0,0 0 0 0 0,1 0 0 0 0,-1-1 0 0 0,0 1 0 0 0,0 0 1 0 0,0 0-1 0 0,0 0 0 0 0,0 0 0 0 0,0 0 0 0 0,1 0 0 0 0,-1 0 0 0 0,0 0 1 0 0,0 0-1 0 0,0 1 0 0 0,0-1 0 0 0,0 0 0 0 0,0 0 0 0 0,1 0 0 0 0,-1 0 1 0 0,0 0-1 0 0,0 0 0 0 0,0 0 0 0 0,0 0 0 0 0,0 0 0 0 0,0 0 0 0 0,0 0 1 0 0,1 0-1 0 0,-1 1 0 0 0,0-1 0 0 0,0 0 0 0 0,0 0 0 0 0,0 0 0 0 0,0 0 1 0 0,0 0-1 0 0,0 0 0 0 0,0 0 0 0 0,0 1 0 0 0,0-1 0 0 0,0 0 0 0 0,0 0 1 0 0,0 0-1 0 0,0 0 0 0 0,0 0 0 0 0,0 0 0 0 0,0 1 0 0 0,0-1 0 0 0,0 0 1 0 0,0 0-1 0 0,0 0 0 0 0,-2 18 1199 0 0,-8 18 105 0 0,-7 3-531 0 0,0-1 1 0 0,-3-1-1 0 0,-1 0 0 0 0,-2-1 1 0 0,-1-2-1 0 0,-2 0 1 0 0,-1-2-1 0 0,-1-1 1 0 0,-49 42-1 0 0,73-71-662 0 0,1 0 0 0 0,0 1 1 0 0,0 0-1 0 0,0-1 0 0 0,1 1 0 0 0,-1 0 0 0 0,1 0 1 0 0,-3 5-1 0 0,7 5 268 0 0,18-1-383 0 0,66 15-327 0 0,1-3 0 0 0,96 13 0 0 0,-77-17-4502 0 0,-37-5-6391 0 0,-63-10 10147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0.2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 49 1240 0 0,'-18'-10'3759'0'0,"16"10"-3452"0"0,1-1 0 0 0,-1 1 0 0 0,0-1-1 0 0,0 0 1 0 0,0 0 0 0 0,1 1 0 0 0,-1-1 0 0 0,1-1 0 0 0,-1 1 0 0 0,1 0 0 0 0,-1 0 0 0 0,1 0 0 0 0,-1-1 0 0 0,1 1 0 0 0,0-1 0 0 0,0 1 0 0 0,0-1 0 0 0,0 0 0 0 0,0 1 0 0 0,0-1 0 0 0,0 0 0 0 0,1 0 0 0 0,-1 1 0 0 0,0-1 0 0 0,1 0 0 0 0,-1-4 0 0 0,19 54 1561 0 0,-4-14-1654 0 0,20 94 105 0 0,-6 2 1 0 0,16 171-1 0 0,-43-292-443 0 0,3 46-326 0 0,-9-22-2694 0 0,-2-30-1615 0 0,-3-12 1944 0 0,-9-20 131 0 0,15 23 1753 0 0,-3-3 172 0 0,2 0 114 0 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6.4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79 1872 0 0,'-4'0'4577'0'0,"6"0"-3488"0"0,0-2-169 0 0,3 1-280 0 0,0-1-240 0 0,4-2-184 0 0,2 1-104 0 0,0-1-80 0 0,2-3-152 0 0,1 1-240 0 0,-2-1-360 0 0,1 2-392 0 0,-2-2-377 0 0,-2-4-319 0 0,-4-3 80 0 0,6 8-361 0 0</inkml:trace>
  <inkml:trace contextRef="#ctx0" brushRef="#br0" timeOffset="1">59 187 3313 0 0,'-2'2'302'0'0,"-35"39"3891"0"0,35-38-3930 0 0,0 0 0 0 0,0 0 1 0 0,0-1-1 0 0,0 1 0 0 0,1 0 0 0 0,-1 0 1 0 0,1 0-1 0 0,0 1 0 0 0,0-1 0 0 0,0 0 0 0 0,0 0 1 0 0,0 1-1 0 0,1 6 0 0 0,0-9-228 0 0,1 1-1 0 0,-1-1 1 0 0,1 0 0 0 0,0 1 0 0 0,-1-1-1 0 0,1 0 1 0 0,0 0 0 0 0,0 1-1 0 0,0-1 1 0 0,0 0 0 0 0,0 0-1 0 0,0 0 1 0 0,0 0 0 0 0,1 0-1 0 0,-1-1 1 0 0,0 1 0 0 0,0 0-1 0 0,1 0 1 0 0,-1-1 0 0 0,0 1-1 0 0,1-1 1 0 0,-1 1 0 0 0,1-1-1 0 0,-1 0 1 0 0,1 1 0 0 0,-1-1 0 0 0,1 0-1 0 0,-1 0 1 0 0,1 0 0 0 0,-1 0-1 0 0,1 0 1 0 0,-1-1 0 0 0,3 0-1 0 0,52-8-1390 0 0,-39 3 0 0 0,-1 0 0 0 0,0-1-1 0 0,0-1 1 0 0,-1-1 0 0 0,0 0 0 0 0,24-19 0 0 0,-6 8-355 0 0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7.0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 33 1600 0 0,'-10'-10'1148'0'0,"-12"-12"4332"0"0,19 23-2942 0 0,10 15-1328 0 0,37 73-761 0 0,-3 3 1 0 0,51 178 0 0 0,-20 46-2491 0 0,-55-241-552 0 0,-2-13-2584 0 0,-20-66 2947 0 0,3-4 1074 0 0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7.7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148 50 736 0 0,'29'-49'2459'0'0,"-41"74"1744"0"0,-5 27-2557 0 0,3-13-923 0 0,-39 85 990 0 0,30-72 82 0 0,-27 81 0 0 0,48-126-1729 0 0,1 0 1 0 0,-1 0 0 0 0,1 1-1 0 0,0-1 1 0 0,0 1-1 0 0,1-1 1 0 0,0 1-1 0 0,1-1 1 0 0,0 1 0 0 0,0-1-1 0 0,0 1 1 0 0,1-1-1 0 0,0 0 1 0 0,0 0-1 0 0,1 0 1 0 0,0 0 0 0 0,0 0-1 0 0,1 0 1 0 0,0-1-1 0 0,0 0 1 0 0,0 0-1 0 0,1 0 1 0 0,5 6-1 0 0,-1-4-176 0 0,0-1 1 0 0,0 0-1 0 0,0 0 0 0 0,1-1 0 0 0,0 0 0 0 0,1-1 0 0 0,-1 0 0 0 0,1 0 0 0 0,0-1 0 0 0,0-1 0 0 0,0 0 0 0 0,1 0 0 0 0,-1-1 0 0 0,15 1 0 0 0,27-2-3012 0 0,24 2-6055 0 0,-61 2 7018 0 0</inkml:trace>
  <inkml:trace contextRef="#ctx0" brushRef="#br0" timeOffset="1">565 431 2729 0 0,'-3'2'325'0'0,"0"1"0"0"0,0-1 0 0 0,0 1 0 0 0,0 0 0 0 0,1-1 1 0 0,-1 1-1 0 0,1 0 0 0 0,0 1 0 0 0,0-1 0 0 0,0 0 0 0 0,0 1 0 0 0,0-1 1 0 0,1 1-1 0 0,0-1 0 0 0,0 1 0 0 0,0 0 0 0 0,0-1 0 0 0,0 1 1 0 0,0 8-1 0 0,0 5 376 0 0,0 1 0 0 0,3 33-1 0 0,-1-40-585 0 0,0-1 0 0 0,1 1 0 0 0,1-1 0 0 0,-1 0 0 0 0,2 0 0 0 0,-1 0 0 0 0,1 0 0 0 0,9 14 0 0 0,-12-22-112 0 0,0 0-1 0 0,0-1 1 0 0,1 1-1 0 0,-1 0 1 0 0,1 0-1 0 0,-1-1 1 0 0,1 1-1 0 0,0-1 1 0 0,0 0 0 0 0,0 1-1 0 0,0-1 1 0 0,0 0-1 0 0,0 0 1 0 0,0 0-1 0 0,0 0 1 0 0,0-1-1 0 0,0 1 1 0 0,3 0-1 0 0,-2-1-7 0 0,0 0 0 0 0,0-1 0 0 0,0 1-1 0 0,0-1 1 0 0,0 0 0 0 0,0 1 0 0 0,0-2 0 0 0,0 1-1 0 0,-1 0 1 0 0,1 0 0 0 0,0-1 0 0 0,-1 1 0 0 0,1-1 0 0 0,-1 0-1 0 0,0 0 1 0 0,1 0 0 0 0,-1 0 0 0 0,2-3 0 0 0,4-5 9 0 0,0 0 1 0 0,-1 0-1 0 0,0-1 1 0 0,-1 0-1 0 0,0 0 1 0 0,-1 0-1 0 0,0-1 1 0 0,-1 0-1 0 0,0 0 1 0 0,-1 0-1 0 0,0-1 1 0 0,-1 1-1 0 0,0-1 1 0 0,-1 1-1 0 0,-1-21 1 0 0,-1 29 39 0 0,0-1-1 0 0,-1 1 1 0 0,1-1 0 0 0,-1 1 0 0 0,0 0 0 0 0,-1 0 0 0 0,1 0 0 0 0,0 0 0 0 0,-1 0-1 0 0,0 0 1 0 0,0 1 0 0 0,0-1 0 0 0,-1 1 0 0 0,1 0 0 0 0,-1 0 0 0 0,0 0 0 0 0,0 0-1 0 0,0 1 1 0 0,0-1 0 0 0,0 1 0 0 0,0 0 0 0 0,-1 1 0 0 0,1-1 0 0 0,0 1 0 0 0,-1 0-1 0 0,0 0 1 0 0,1 0 0 0 0,-9 0 0 0 0,9 0-113 0 0,0 1 0 0 0,0 0-1 0 0,-1 0 1 0 0,1 0 0 0 0,0 1 0 0 0,0-1-1 0 0,0 1 1 0 0,0 0 0 0 0,0 0 0 0 0,0 1-1 0 0,0-1 1 0 0,1 1 0 0 0,-1 0 0 0 0,-5 3-1 0 0,6-3-170 0 0,1 0 0 0 0,0 0 0 0 0,0 0 0 0 0,0 1-1 0 0,0-1 1 0 0,0 0 0 0 0,1 1 0 0 0,-1 0 0 0 0,1-1-1 0 0,-1 1 1 0 0,1 0 0 0 0,0 0 0 0 0,0 0 0 0 0,0 0 0 0 0,1 0-1 0 0,-1 0 1 0 0,1 0 0 0 0,-1 0 0 0 0,1 0 0 0 0,0 0-1 0 0,1 5 1 0 0,-1-6 39 0 0,0-1-1 0 0,0 1 0 0 0,0 0 1 0 0,1 0-1 0 0,-1-1 1 0 0,1 1-1 0 0,-1-1 0 0 0,1 1 1 0 0,0 0-1 0 0,0-1 1 0 0,-1 1-1 0 0,1-1 0 0 0,0 0 1 0 0,0 1-1 0 0,1-1 1 0 0,-1 0-1 0 0,0 1 0 0 0,0-1 1 0 0,0 0-1 0 0,1 0 1 0 0,-1 0-1 0 0,1 0 0 0 0,1 1 1 0 0,10-1-1413 0 0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8.3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0 548 2809 0 0,'59'286'7460'0'0,"2"10"-5937"0"0,-36 31-368 0 0,-17-208-982 0 0,-53-266-1336 0 0,32 97 1040 0 0,-9-24-126 0 0,4-2 0 0 0,-11-110 0 0 0,27 164 169 0 0,1 0 1 0 0,1 1-1 0 0,1-1 1 0 0,1 0-1 0 0,0 0 1 0 0,2 1-1 0 0,1-1 1 0 0,0 1-1 0 0,2 0 1 0 0,0 1 0 0 0,1-1-1 0 0,2 2 1 0 0,15-27-1 0 0,-17 35 35 0 0,0 0 0 0 0,0 1 0 0 0,1 0 0 0 0,1 1 0 0 0,-1 0 0 0 0,2 1 0 0 0,-1 0 0 0 0,21-12 0 0 0,-25 16 120 0 0,0 1 0 0 0,0 0 1 0 0,0 1-1 0 0,0 0 0 0 0,0-1 0 0 0,1 2 0 0 0,-1-1 0 0 0,1 1 0 0 0,0 0 1 0 0,-1 0-1 0 0,1 1 0 0 0,0 0 0 0 0,-1 0 0 0 0,1 1 0 0 0,0 0 1 0 0,-1 0-1 0 0,1 0 0 0 0,11 5 0 0 0,-16-6 42 0 0,1 1-1 0 0,-1 1 1 0 0,0-1-1 0 0,0 0 1 0 0,0 0-1 0 0,0 1 1 0 0,0-1-1 0 0,-1 1 1 0 0,1 0-1 0 0,0 0 1 0 0,-1-1-1 0 0,1 1 1 0 0,-1 0-1 0 0,1 0 1 0 0,-1 0-1 0 0,0 1 1 0 0,0-1-1 0 0,0 0 1 0 0,1 5-1 0 0,-1-2 56 0 0,0 0-1 0 0,-1 0 1 0 0,1 0 0 0 0,-1 0-1 0 0,-1 0 1 0 0,1 0-1 0 0,0 0 1 0 0,-1 0-1 0 0,-2 6 1 0 0,-1 4 138 0 0,-2 1-1 0 0,0-1 1 0 0,0 0 0 0 0,-18 27 0 0 0,12-24-267 0 0,-2-1 0 0 0,0 0 0 0 0,0-1 0 0 0,-2-1 0 0 0,-27 22 0 0 0,-13 7-3662 0 0,73-61-2418 0 0,5-17 2808 0 0,10-10 1503 0 0,2 16-33 0 0</inkml:trace>
  <inkml:trace contextRef="#ctx0" brushRef="#br0" timeOffset="1">457 0 1712 0 0,'4'6'4400'0'0,"17"23"-1435"0"0,13 50-9 0 0,46 157 0 0 0,-2 90-2028 0 0,15 93-2165 0 0,-90-407 781 0 0,-1-8 30 0 0,0 1 0 0 0,-1-1-1 0 0,0 1 1 0 0,0 0 0 0 0,0 0 0 0 0,-1-1-1 0 0,0 1 1 0 0,1 0 0 0 0,-2 0 0 0 0,0 6-1 0 0,1-11 299 0 0,-1 0-1 0 0,1 0 0 0 0,-1 1 0 0 0,1-1 0 0 0,-1 0 0 0 0,1 0 0 0 0,-1 0 1 0 0,1 0-1 0 0,-1 0 0 0 0,1 0 0 0 0,-1 0 0 0 0,0 0 0 0 0,1 0 1 0 0,-1 0-1 0 0,1-1 0 0 0,-1 1 0 0 0,1 0 0 0 0,-1 0 0 0 0,1 0 0 0 0,-1-1 1 0 0,1 1-1 0 0,0 0 0 0 0,-1 0 0 0 0,1-1 0 0 0,-1 1 0 0 0,1 0 1 0 0,-1-1-1 0 0,1 1 0 0 0,0-1 0 0 0,-1 1 0 0 0,1 0 0 0 0,-1-2 0 0 0,-16-15-1712 0 0,16 17 1664 0 0,-42-49-2361 0 0,22 20 1819 0 0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39.0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37 2328 0 0,'11'5'1017'0'0,"0"-1"0"0"0,0 0 0 0 0,1 0 0 0 0,-1-1 0 0 0,1-1 0 0 0,12 2 0 0 0,-7-2-295 0 0,0-2 1 0 0,0 0-1 0 0,28-4 1 0 0,51-16-1884 0 0,-5-11-3874 0 0,-72 24 2740 0 0,0 5-615 0 0</inkml:trace>
  <inkml:trace contextRef="#ctx0" brushRef="#br0" timeOffset="1">843 171 8538 0 0,'-18'4'3737'0'0,"-5"5"-2769"0"0,-8 0-1328 0 0,6 2-1073 0 0,1-4-1479 0 0,-10-14-969 0 0,15 10 136 0 0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43.0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266 242 8 0 0,'-15'-6'1'0'0,"11"3"207"0"0,11-9 204 0 0,-6 9-133 0 0,0 0-1 0 0,1 0 0 0 0,-1-1 0 0 0,0 1 0 0 0,0 0 1 0 0,-1-1-1 0 0,1 1 0 0 0,-1-1 0 0 0,0 1 0 0 0,0-1 1 0 0,0 1-1 0 0,0-1 0 0 0,0 1 0 0 0,-1-1 0 0 0,1 1 1 0 0,-1 0-1 0 0,0-1 0 0 0,0 1 0 0 0,-1 0 0 0 0,1 0 1 0 0,-1-1-1 0 0,1 1 0 0 0,-1 0 0 0 0,0 0 0 0 0,0 1 1 0 0,0-1-1 0 0,-1 0 0 0 0,1 1 0 0 0,-1-1 0 0 0,1 1 1 0 0,-1 0-1 0 0,-3-2 0 0 0,-13 1 404 0 0,5 0-330 0 0,9-19 21 0 0,5 16-84 0 0,0 0-1 0 0,0 0 1 0 0,0 1 0 0 0,-1-1 0 0 0,0 0-1 0 0,0 1 1 0 0,0-1 0 0 0,-1 0-1 0 0,0 1 1 0 0,-2-6 0 0 0,2 10-194 0 0,1-1 0 0 0,-1 0-1 0 0,1 1 1 0 0,-1-1 0 0 0,0 1 0 0 0,1-1 0 0 0,-1 1 0 0 0,0 0 0 0 0,0 0-1 0 0,0 0 1 0 0,0 0 0 0 0,0 0 0 0 0,0 0 0 0 0,0 1 0 0 0,0-1-1 0 0,-1 1 1 0 0,1-1 0 0 0,0 1 0 0 0,0 0 0 0 0,0 0 0 0 0,-1 0 0 0 0,1 0-1 0 0,0 0 1 0 0,0 0 0 0 0,0 1 0 0 0,-1-1 0 0 0,1 1 0 0 0,0-1-1 0 0,-3 2 1 0 0,-4 0 369 0 0,0 1 0 0 0,1 0 0 0 0,-1 0 0 0 0,1 1 0 0 0,-1 0 0 0 0,1 0 0 0 0,-13 10 0 0 0,18-12-430 0 0,1 0-1 0 0,-1 0 0 0 0,1 1 1 0 0,0-1-1 0 0,0 1 0 0 0,0-1 0 0 0,0 1 1 0 0,0 0-1 0 0,1 0 0 0 0,-1 0 0 0 0,1 0 1 0 0,0 0-1 0 0,-1 0 0 0 0,1 0 0 0 0,1 0 1 0 0,-1 0-1 0 0,0 1 0 0 0,1-1 0 0 0,0 0 1 0 0,0 1-1 0 0,0-1 0 0 0,0 0 0 0 0,0 0 1 0 0,2 6-1 0 0,44 331 243 0 0,-31-219-249 0 0,40 154 1 0 0,-32-180 13 0 0,-4 1 0 0 0,-5 1 1 0 0,3 110-1 0 0,-16-188-9 0 0,0-15-14 0 0,-1 1 1 0 0,1-1-1 0 0,-1 0 0 0 0,0 0 0 0 0,0 0 0 0 0,0 0 0 0 0,-1 0 0 0 0,1 0 0 0 0,-1 1 1 0 0,0-1-1 0 0,0 0 0 0 0,0 0 0 0 0,-1-1 0 0 0,0 1 0 0 0,1 0 0 0 0,-1 0 0 0 0,-1-1 1 0 0,1 1-1 0 0,-5 5 0 0 0,6-8-51 0 0,-1 1-1 0 0,1 0 1 0 0,0-1 0 0 0,0 1 0 0 0,0 0 0 0 0,0 0 0 0 0,1-1-1 0 0,-1 1 1 0 0,0 0 0 0 0,1 0 0 0 0,-1 0 0 0 0,1 0-1 0 0,0 0 1 0 0,-1 0 0 0 0,1 0 0 0 0,0 0 0 0 0,1 4 0 0 0,3 39-817 0 0,-2-36 563 0 0,7 33-1106 0 0,-9-40 1204 0 0,1 0-1 0 0,-1-1 1 0 0,0 1-1 0 0,1 0 1 0 0,-1-1-1 0 0,1 1 1 0 0,0 0-1 0 0,-1-1 1 0 0,1 1-1 0 0,0-1 1 0 0,0 0 0 0 0,0 1-1 0 0,0-1 1 0 0,0 0-1 0 0,0 1 1 0 0,1-1-1 0 0,-1 0 1 0 0,0 0-1 0 0,1 0 1 0 0,-1 0-1 0 0,0 0 1 0 0,3 0 0 0 0,-4-1 5 0 0,1 0 0 0 0,-1-1 0 0 0,1 1 0 0 0,-1-1 0 0 0,0 1-1 0 0,1 0 1 0 0,-1-1 0 0 0,1 1 0 0 0,-1-1 0 0 0,0 1 0 0 0,1-1 0 0 0,-1 0 0 0 0,0 1 0 0 0,0-1 0 0 0,1 1 0 0 0,-1-1 0 0 0,0 0 0 0 0,0 1 0 0 0,0-1 0 0 0,0 1 0 0 0,0-1 0 0 0,0 0 0 0 0,0 1 0 0 0,0-1 0 0 0,0 0 0 0 0,0 1 0 0 0,0-1 0 0 0,0 1 0 0 0,0-1 0 0 0,0 0 0 0 0,-1 1 0 0 0,1-1 0 0 0,0 0 0 0 0,-7-24-2807 0 0,7 24 2631 0 0,-7-24-3477 0 0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44.3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15 133 1328 0 0,'-15'-1'6089'0'0,"29"-7"1967"0"0,-11 6-7848 0 0,0 0 1 0 0,1 0-1 0 0,-1 0 1 0 0,1 1-1 0 0,-1 0 1 0 0,1 0 0 0 0,-1 0-1 0 0,1 0 1 0 0,0 0-1 0 0,-1 1 1 0 0,1-1-1 0 0,0 1 1 0 0,0 0 0 0 0,6 1-1 0 0,63 12-378 0 0,-17-3 270 0 0,-13-9-9 0 0,1-2 1 0 0,74-12-1 0 0,-67 7-10 0 0,72-1-1 0 0,-106 7-66 0 0,-1 1 0 0 0,1 1 0 0 0,0 1 0 0 0,0 0-1 0 0,-1 1 1 0 0,0 1 0 0 0,0 0 0 0 0,20 11 0 0 0,20 13 42 0 0,-23-11 52 0 0,42 16 0 0 0,-63-29-6 0 0,1-1 0 0 0,0 0-1 0 0,1-1 1 0 0,-1-1 0 0 0,1 0-1 0 0,26 0 1 0 0,36-7 292 0 0,75-15-1 0 0,40-4-341 0 0,182 22-21 0 0,64-4-40 0 0,-223-15-21 0 0,241-21 38 0 0,-129 12-5 0 0,161-7 4 0 0,68 9 63 0 0,-519 29-50 0 0,55 8 0 0 0,-69-6 63 0 0,0 0-1 0 0,0-1 0 0 0,1-1 0 0 0,-1-1 1 0 0,1-2-1 0 0,40-6 0 0 0,-30 0 39 0 0,0 2 0 0 0,0 1 0 0 0,1 1 0 0 0,36 2 0 0 0,-57-11 1374 0 0,-7 11-1467 0 0,1 1-1 0 0,0 0 1 0 0,-1 1 0 0 0,1-1-1 0 0,12 2 1 0 0,-18-1-23 0 0,0 0 1 0 0,0 0 0 0 0,0 1 0 0 0,0-1 0 0 0,0 0 0 0 0,0 1 0 0 0,0-1-1 0 0,0 0 1 0 0,0 1 0 0 0,0-1 0 0 0,0 1 0 0 0,-1-1 0 0 0,1 1 0 0 0,0 0-1 0 0,0-1 1 0 0,0 1 0 0 0,-1 0 0 0 0,1 0 0 0 0,0 0 0 0 0,-1-1 0 0 0,1 1-1 0 0,-1 0 1 0 0,1 0 0 0 0,-1 0 0 0 0,1 0 0 0 0,-1 0 0 0 0,0 0-1 0 0,1 0 1 0 0,-1 0 0 0 0,0 0 0 0 0,0 0 0 0 0,0 0 0 0 0,0 0 0 0 0,0 0-1 0 0,0 0 1 0 0,0 0 0 0 0,0 0 0 0 0,0 0 0 0 0,0 0 0 0 0,0 0 0 0 0,-1 0-1 0 0,1 0 1 0 0,-1 2 0 0 0,-3 20 16 0 0,0 0 0 0 0,2 0-1 0 0,1 1 1 0 0,1-1 0 0 0,1 0-1 0 0,1 1 1 0 0,1-1 0 0 0,8 33-1 0 0,4 43-34 0 0,-12-73 13 0 0,46 543 114 0 0,-40-425-112 0 0,4 217-1 0 0,-12-10-40 0 0,4-193 23 0 0,-26 263-1 0 0,18-400 66 0 0,0 0-1 0 0,-1-1 1 0 0,-1 1 0 0 0,-1-1-1 0 0,-12 26 1 0 0,16-41-266 0 0,0 0 0 0 0,-1-1 0 0 0,0 1 0 0 0,0-1 0 0 0,-1 0-1 0 0,1 0 1 0 0,-1 0 0 0 0,0 0 0 0 0,0-1 0 0 0,0 1 0 0 0,-6 2 0 0 0,6-4-419 0 0,0 0 1 0 0,0 0-1 0 0,0-1 1 0 0,0 1-1 0 0,-1-1 0 0 0,1 0 1 0 0,-1 0-1 0 0,1-1 1 0 0,-1 0-1 0 0,1 1 0 0 0,0-1 1 0 0,-1-1-1 0 0,1 1 0 0 0,-1-1 1 0 0,-5-1-1 0 0,-40-11-6452 0 0,21 12 3459 0 0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45.0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3 237 4625 0 0,'-1'-1'194'0'0,"1"-1"0"0"0,-1 1 0 0 0,1-1 0 0 0,0 0 0 0 0,0 1 0 0 0,0-1 0 0 0,0 0-1 0 0,0 1 1 0 0,0-1 0 0 0,0 0 0 0 0,0 1 0 0 0,1-1 0 0 0,-1 0 0 0 0,0 1 0 0 0,1-1 0 0 0,0 1 0 0 0,-1-1 0 0 0,1 1 0 0 0,0-1 0 0 0,0 1 0 0 0,0-1 0 0 0,0 1 0 0 0,0 0-1 0 0,0-1 1 0 0,0 1 0 0 0,0 0 0 0 0,1 0 0 0 0,-1 0 0 0 0,2-1 0 0 0,3-1-183 0 0,0 1 1 0 0,1-1-1 0 0,-1 1 0 0 0,1 1 0 0 0,-1-1 1 0 0,9 0-1 0 0,9-2 104 0 0,6-1 34 0 0,-1 0 1 0 0,0 3-1 0 0,1 0 1 0 0,49 4-1 0 0,114 25 990 0 0,-121-14-1190 0 0,545 50 1792 0 0,-485-54-1276 0 0,567 29 534 0 0,140 11-575 0 0,-239-18-414 0 0,-444-33 81 0 0,286-42 1 0 0,512-179 579 0 0,-913 213-597 0 0,-3 0 1 0 0,0-1 0 0 0,58-26 0 0 0,-96 37-148 0 0,1 0 1 0 0,-1 0 0 0 0,1 0-1 0 0,-1 0 1 0 0,1 0-1 0 0,-1-1 1 0 0,1 1 0 0 0,-1 0-1 0 0,1 0 1 0 0,-1-1 0 0 0,1 1-1 0 0,-1 0 1 0 0,1-1-1 0 0,-1 1 1 0 0,0 0 0 0 0,1-1-1 0 0,-1 1 1 0 0,0 0-1 0 0,1-1 1 0 0,-1 1 0 0 0,0-1-1 0 0,0 1 1 0 0,1-1 0 0 0,-1 1-1 0 0,0-1 1 0 0,0 1-1 0 0,0-1 1 0 0,0 1 0 0 0,0-1-1 0 0,1 1 1 0 0,-1-1 0 0 0,0 1-1 0 0,0-1 1 0 0,0 1-1 0 0,0-1 1 0 0,-1 0 0 0 0,1 1-1 0 0,0-1 1 0 0,0 1 0 0 0,0-1-1 0 0,0 1 1 0 0,0-1-1 0 0,-1 1 1 0 0,1 0 0 0 0,0-1-1 0 0,0 1 1 0 0,-1-1-1 0 0,1 1 1 0 0,0-1 0 0 0,-1 1-1 0 0,1 0 1 0 0,-1-1 0 0 0,1 1-1 0 0,0 0 1 0 0,-1-1-1 0 0,1 1 1 0 0,-1 0 0 0 0,1-1-1 0 0,-1 1 1 0 0,-33-17-5329 0 0,32 16 5113 0 0,-32-12-4712 0 0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45.8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82 180 704 0 0,'-7'-2'494'0'0,"-1"1"0"0"0,0 0 0 0 0,0 0 0 0 0,0 1 0 0 0,0 0 0 0 0,0 0 0 0 0,0 1 0 0 0,-9 2 0 0 0,16 1 1356 0 0,11 1-711 0 0,13 2 894 0 0,-8-8-1215 0 0,0-1 1 0 0,-1 0 0 0 0,1 0-1 0 0,-1-2 1 0 0,1 0 0 0 0,-1 0-1 0 0,0-1 1 0 0,-1-1 0 0 0,14-8 0 0 0,18-12-525 0 0,51-39 0 0 0,-36 24-1132 0 0,-50 33 878 0 0,0-2-6008 0 0,-23 14-3732 0 0,5 3 8314 0 0,1 3 355 0 0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46.3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 0 1600 0 0,'-1'17'245'0'0,"1"-1"-1"0"0,1 1 0 0 0,0-1 0 0 0,1 1 1 0 0,6 26-1 0 0,31 81 1021 0 0,-5-17 105 0 0,-23-67-850 0 0,-2 1-1 0 0,3 45 1 0 0,-11-74-225 0 0,0-1-1 0 0,-1 1 1 0 0,0-1 0 0 0,-1 1 0 0 0,-1-1 0 0 0,0 1 0 0 0,0-1 0 0 0,-1 0 0 0 0,0 0-1 0 0,-1 0 1 0 0,0-1 0 0 0,-10 18 0 0 0,12-25-102 0 0,1-1 1 0 0,-1 0-1 0 0,0 0 0 0 0,1 0 1 0 0,-1 0-1 0 0,0 0 0 0 0,0-1 0 0 0,0 1 1 0 0,0-1-1 0 0,-1 1 0 0 0,1-1 1 0 0,0 0-1 0 0,-1 0 0 0 0,1 0 1 0 0,0 0-1 0 0,-1 0 0 0 0,1 0 0 0 0,-1-1 1 0 0,0 1-1 0 0,1-1 0 0 0,-1 0 1 0 0,1 1-1 0 0,-1-1 0 0 0,-3-1 1 0 0,-23 4 1641 0 0,29-3-1816 0 0,0 0 0 0 0,-1 0-1 0 0,1 0 1 0 0,0 0 0 0 0,0 0-1 0 0,-1 0 1 0 0,1 0 0 0 0,0 0 0 0 0,0 0-1 0 0,-1 0 1 0 0,1 0 0 0 0,0 0-1 0 0,0 1 1 0 0,0-1 0 0 0,-1 0-1 0 0,1 0 1 0 0,0 0 0 0 0,0 0 0 0 0,0 0-1 0 0,-1 1 1 0 0,1-1 0 0 0,0 0-1 0 0,0 0 1 0 0,0 0 0 0 0,0 1 0 0 0,-1-1-1 0 0,1 0 1 0 0,0 0 0 0 0,0 0-1 0 0,0 1 1 0 0,0-1 0 0 0,0 0 0 0 0,0 0-1 0 0,0 1 1 0 0,0-1 0 0 0,0 0-1 0 0,0 0 1 0 0,0 1 0 0 0,0-1-1 0 0,0 0 1 0 0,0 1 0 0 0,8 10 330 0 0,17 4-160 0 0,-19-14-169 0 0,0-1 0 0 0,-1 0 0 0 0,1-1-1 0 0,0 1 1 0 0,-1-1 0 0 0,1 0 0 0 0,0 0-1 0 0,-1-1 1 0 0,0 0 0 0 0,1 0-1 0 0,-1 0 1 0 0,0 0 0 0 0,0-1 0 0 0,0 0-1 0 0,7-5 1 0 0,11-9 31 0 0,38-38 1 0 0,-27 24-164 0 0,79-64-3398 0 0,-37 32-3711 0 0,-71 59 6566 0 0,-1 0 0 0 0,0 0 1 0 0,-1-1-1 0 0,1 1 0 0 0,-1-1 1 0 0,1 0-1 0 0,-2 0 0 0 0,5-7 1 0 0,1-3-1499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0.5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 56 832 0 0,'-14'0'1994'0'0,"-18"-2"7715"0"0,34-3-6055 0 0,21-6-3145 0 0,2 2-257 0 0,1 2 0 0 0,0 0-1 0 0,0 2 1 0 0,0 1 0 0 0,1 0 0 0 0,-1 3-1 0 0,44 1 1 0 0,-46 2-814 0 0,1 0-1 0 0,-1 2 1 0 0,1 1-1 0 0,40 14 0 0 0,-39-8-1569 0 0,-13-3-530 0 0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46.9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29 160 2441 0 0,'-22'-25'4323'0'0,"16"25"-1468"0"0,10 19-1244 0 0,14 33 170 0 0,17 44 642 0 0,44 197 0 0 0,-65-203-2482 0 0,16 81 47 0 0,-24-148-2247 0 0,1-1 0 0 0,19 40 0 0 0,-22-56-1722 0 0,-5-13 1616 0 0,-5-12 140 0 0,2 3 323 0 0</inkml:trace>
  <inkml:trace contextRef="#ctx0" brushRef="#br0" timeOffset="1">552 0 2232 0 0,'-1'0'339'0'0,"0"0"0"0"0,0 1-1 0 0,0-1 1 0 0,0 0 0 0 0,1 0-1 0 0,-1 0 1 0 0,0 1-1 0 0,0-1 1 0 0,0 0 0 0 0,0 1-1 0 0,0-1 1 0 0,0 1-1 0 0,1-1 1 0 0,-1 1 0 0 0,0 0-1 0 0,0-1 1 0 0,1 1-1 0 0,-1 0 1 0 0,0-1 0 0 0,1 1-1 0 0,-1 0 1 0 0,1 0-1 0 0,-1-1 1 0 0,1 1 0 0 0,-1 0-1 0 0,1 0 1 0 0,-1 1 0 0 0,-15 35 1850 0 0,10-23-1111 0 0,-7 9-421 0 0,-1 0 0 0 0,-1-1 0 0 0,-1-1 0 0 0,-1-1 0 0 0,-1 0 0 0 0,-22 19 0 0 0,-130 93 1817 0 0,141-111-2085 0 0,21-14-312 0 0,-1 0-1 0 0,1 0 1 0 0,0 1-1 0 0,-10 14 1 0 0,15-19-57 0 0,0 1 1 0 0,0 0-1 0 0,0 1 1 0 0,1-1-1 0 0,0 0 1 0 0,0 1 0 0 0,0 0-1 0 0,0-1 1 0 0,1 1-1 0 0,0 0 1 0 0,0 0-1 0 0,-1 6 1 0 0,3-9-20 0 0,-1 0-1 0 0,1-1 1 0 0,0 1 0 0 0,-1-1 0 0 0,1 1 0 0 0,0-1-1 0 0,0 1 1 0 0,0-1 0 0 0,0 0 0 0 0,0 0-1 0 0,0 1 1 0 0,0-1 0 0 0,0 0 0 0 0,1 0 0 0 0,-1 0-1 0 0,0 0 1 0 0,1 0 0 0 0,-1 0 0 0 0,1 0-1 0 0,-1-1 1 0 0,1 1 0 0 0,2 0 0 0 0,44 16 9 0 0,-33-13-9 0 0,114 44-11 0 0,-2 5-1 0 0,153 88 0 0 0,-147-64 255 0 0,-181-101-4812 0 0,-24-14-7150 0 0,54 28 8872 0 0,-7-2-556 0 0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48.3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65 323 40 0 0,'-1'-1'196'0'0,"0"-1"0"0"0,0 1 0 0 0,0 0 0 0 0,0 0 0 0 0,0 0-1 0 0,0 0 1 0 0,-1 0 0 0 0,1 0 0 0 0,0 0 0 0 0,-1 0 0 0 0,1 1 0 0 0,-1-1 0 0 0,1 0 0 0 0,-1 1 0 0 0,1-1 0 0 0,-1 1-1 0 0,1 0 1 0 0,-1-1 0 0 0,1 1 0 0 0,-1 0 0 0 0,0 0 0 0 0,1 0 0 0 0,-1 0 0 0 0,1 0 0 0 0,-1 1 0 0 0,1-1 0 0 0,-4 1-1 0 0,-17 2 5720 0 0,42-16-1728 0 0,-5 2-3807 0 0,15-5 23 0 0,92-51 369 0 0,163-117 1 0 0,-271 175-410 0 0,9-1-4823 0 0,-22 9 4278 0 0,-1 1 1 0 0,1 0 0 0 0,-1 0-1 0 0,0 0 1 0 0,1 0 0 0 0,-1 0-1 0 0,1 0 1 0 0,-1 0 0 0 0,0 0-1 0 0,1 0 1 0 0,-1 0 0 0 0,1 0 0 0 0,-1 0-1 0 0,1 0 1 0 0,-1 0 0 0 0,0 0-1 0 0,1 0 1 0 0,-1 0 0 0 0,1 0-1 0 0,-1 1 1 0 0,0-1 0 0 0,1 0-1 0 0,-1 0 1 0 0,0 1 0 0 0,1-1 0 0 0,-1 0-1 0 0,0 0 1 0 0,1 1 0 0 0,-1 0-1 0 0,1 0-82 0 0,-1 0 0 0 0,0 0 0 0 0,0 1 0 0 0,0-1 0 0 0,0 0 0 0 0,0 0 0 0 0,-1 1 0 0 0,1-1 0 0 0,0 0 0 0 0,-1 0 0 0 0,1 1 0 0 0,-1-1 0 0 0,1 0 0 0 0,-1 0 0 0 0,-1 2 0 0 0,-4 10-1360 0 0,2 5-362 0 0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48.8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13 96 0 0,'-7'-12'4956'0'0,"9"29"2128"0"0,-10-23-3260 0 0,5 7-3090 0 0,7 9-580 0 0,82 139 31 0 0,4 8-193 0 0,-78-133-11 0 0,-1 0 1 0 0,-2 0 0 0 0,0 2-1 0 0,8 42 1 0 0,-14-30-779 0 0,-3-36 524 0 0,0-1 0 0 0,0 1 0 0 0,0 0 0 0 0,0-1 0 0 0,0 1 0 0 0,0-1 0 0 0,-1 1 0 0 0,1 0 0 0 0,-1-1 0 0 0,1 1 0 0 0,-1-1 0 0 0,1 1 0 0 0,-1-1-1 0 0,0 1 1 0 0,0-1 0 0 0,0 0 0 0 0,0 1 0 0 0,0-1 0 0 0,0 0 0 0 0,-2 2 0 0 0,2-3 79 0 0,1 0-1 0 0,-1 0 0 0 0,1 0 0 0 0,-1 0 1 0 0,1-1-1 0 0,-1 1 0 0 0,0 0 1 0 0,1 0-1 0 0,-1-1 0 0 0,1 1 0 0 0,-1 0 1 0 0,1-1-1 0 0,0 1 0 0 0,-1 0 1 0 0,1-1-1 0 0,-1 1 0 0 0,1-1 0 0 0,-1 1 1 0 0,1 0-1 0 0,0-1 0 0 0,0 1 1 0 0,-1-1-1 0 0,1 1 0 0 0,0-1 0 0 0,0 0 1 0 0,-1 1-1 0 0,1-1 0 0 0,0 1 1 0 0,0-1-1 0 0,-7-17-2226 0 0,7 18 2329 0 0,-3-13-1700 0 0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49.5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44 197 1672 0 0,'-3'0'450'0'0,"0"-1"-1"0"0,0 0 0 0 0,0 1 1 0 0,0-1-1 0 0,1-1 0 0 0,-1 1 1 0 0,0 0-1 0 0,1-1 0 0 0,-1 1 1 0 0,1-1-1 0 0,-1 0 0 0 0,1 0 1 0 0,0 0-1 0 0,-3-2 0 0 0,5 3-341 0 0,0 1-1 0 0,0-1 0 0 0,0 1 0 0 0,-1-1 1 0 0,1 1-1 0 0,0-1 0 0 0,0 1 0 0 0,0-1 1 0 0,0 0-1 0 0,0 1 0 0 0,0-1 0 0 0,0 1 1 0 0,0-1-1 0 0,0 1 0 0 0,0-1 0 0 0,0 0 1 0 0,0 1-1 0 0,0-1 0 0 0,0 1 0 0 0,1-1 1 0 0,-1 1-1 0 0,0-1 0 0 0,0 1 0 0 0,1-1 1 0 0,-1 1-1 0 0,1-1 0 0 0,23-16 508 0 0,9 4-736 0 0,-1-2 1 0 0,-1-1 0 0 0,0-2 0 0 0,-2-1-1 0 0,30-24 1 0 0,-59 43 110 0 0,1 0 1 0 0,0 0-1 0 0,-1-1 1 0 0,1 1-1 0 0,-1-1 0 0 0,1 1 1 0 0,-1 0-1 0 0,1-1 0 0 0,-1 1 1 0 0,1-1-1 0 0,-1 1 0 0 0,0-1 1 0 0,1 1-1 0 0,-1-1 1 0 0,0 0-1 0 0,1 1 0 0 0,-1-1 1 0 0,0 1-1 0 0,0-1 0 0 0,1 0 1 0 0,-1 1-1 0 0,0-1 0 0 0,0 0 1 0 0,0 1-1 0 0,0-1 1 0 0,0 0-1 0 0,0 1 0 0 0,0-1 1 0 0,0-1-1 0 0,-1 2 2 0 0,0 0 1 0 0,1-1-1 0 0,-1 1 1 0 0,0 0-1 0 0,0 0 1 0 0,1 0-1 0 0,-1 0 1 0 0,0 0-1 0 0,0 0 1 0 0,1 0-1 0 0,-1 0 1 0 0,0 0-1 0 0,0 0 1 0 0,1 1-1 0 0,-1-1 1 0 0,0 0-1 0 0,0 0 1 0 0,1 1-1 0 0,-1-1 1 0 0,0 1-1 0 0,1-1 1 0 0,-1 0-1 0 0,0 1 1 0 0,1-1-1 0 0,-1 1 0 0 0,0 0 1 0 0,-2 1 19 0 0,0 0 1 0 0,1 0-1 0 0,-1 0 1 0 0,0 0-1 0 0,1 1 0 0 0,-1-1 1 0 0,1 1-1 0 0,0-1 0 0 0,0 1 1 0 0,0 0-1 0 0,0 0 1 0 0,1 0-1 0 0,-1 0 0 0 0,1 0 1 0 0,-1 1-1 0 0,1-1 1 0 0,0 0-1 0 0,0 0 0 0 0,1 1 1 0 0,-1-1-1 0 0,1 1 1 0 0,0 4-1 0 0,1 2 44 0 0,1 0 0 0 0,0 0 0 0 0,1-1 0 0 0,0 1 0 0 0,1-1 0 0 0,5 12-1 0 0,3 5-20 0 0,78 156-142 0 0,-7-15 490 0 0,-82-166-273 0 0,0 0 1 0 0,-1 0 0 0 0,1 0-1 0 0,0 0 1 0 0,-1 0-1 0 0,1 0 1 0 0,-1 0-1 0 0,0 0 1 0 0,1 0 0 0 0,-1 0-1 0 0,0 0 1 0 0,0 0-1 0 0,0 0 1 0 0,0 1 0 0 0,0-1-1 0 0,0 0 1 0 0,0 0-1 0 0,0 0 1 0 0,0 0-1 0 0,0 0 1 0 0,-1 1 0 0 0,1-1-1 0 0,0 0 1 0 0,-1 0-1 0 0,1 0 1 0 0,-1 0 0 0 0,1 0-1 0 0,-1 0 1 0 0,-1 1-1 0 0,1-1 29 0 0,-1 0 0 0 0,0-1-1 0 0,0 1 1 0 0,0-1-1 0 0,0 0 1 0 0,0 1 0 0 0,0-1-1 0 0,1 0 1 0 0,-1 0-1 0 0,0 0 1 0 0,0-1 0 0 0,0 1-1 0 0,0 0 1 0 0,0-1-1 0 0,-2 0 1 0 0,-12-4 532 0 0,1-1 0 0 0,-27-13 0 0 0,28 11-371 0 0,11 5-252 0 0,-1 1 1 0 0,0-1-1 0 0,1 1 1 0 0,-1 0-1 0 0,0 0 0 0 0,0 1 1 0 0,-1-1-1 0 0,1 1 0 0 0,0 0 1 0 0,-9-2-1 0 0,13 4-47 0 0,-1-1-1 0 0,1 0 0 0 0,-1 0 0 0 0,1 0 1 0 0,0 1-1 0 0,-1-1 0 0 0,1 0 0 0 0,-1 1 0 0 0,1-1 1 0 0,0 0-1 0 0,-1 1 0 0 0,1-1 0 0 0,0 0 1 0 0,-1 1-1 0 0,1-1 0 0 0,0 1 0 0 0,0-1 1 0 0,-1 1-1 0 0,1-1 0 0 0,0 0 0 0 0,0 1 1 0 0,0-1-1 0 0,0 1 0 0 0,-1-1 0 0 0,1 1 1 0 0,0-1-1 0 0,0 1 0 0 0,0-1 0 0 0,0 1 1 0 0,0-1-1 0 0,0 1 0 0 0,1-1 0 0 0,-1 1 1 0 0,0-1-1 0 0,0 1 0 0 0,0-1 0 0 0,0 1 1 0 0,0-1-1 0 0,1 1 0 0 0,-1-1 0 0 0,0 0 1 0 0,0 1-1 0 0,1-1 0 0 0,-1 1 0 0 0,0-1 1 0 0,1 0-1 0 0,-1 1 0 0 0,0-1 0 0 0,1 0 0 0 0,-1 1 1 0 0,1-1-1 0 0,-1 0 0 0 0,1 1 0 0 0,19 19-113 0 0,-14-17 58 0 0,1-1-1 0 0,-1 1 0 0 0,0-2 0 0 0,0 1 1 0 0,1-1-1 0 0,-1 0 0 0 0,1 0 1 0 0,0-1-1 0 0,-1 0 0 0 0,1 0 0 0 0,-1 0 1 0 0,1-1-1 0 0,-1 0 0 0 0,1 0 0 0 0,-1-1 1 0 0,0 0-1 0 0,1 0 0 0 0,-1 0 1 0 0,0-1-1 0 0,0 0 0 0 0,8-5 0 0 0,2-1-725 0 0,0-1 0 0 0,-1-1 0 0 0,0 0-1 0 0,-1-1 1 0 0,0-1 0 0 0,16-19-1 0 0,-24 26-211 0 0,-1 0-1 0 0,1-1 0 0 0,-2 0 0 0 0,1 0 0 0 0,-1-1 1 0 0,0 1-1 0 0,0-1 0 0 0,-1 0 0 0 0,3-10 0 0 0,-3 7-1477 0 0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49.9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 21 2441 0 0,'-10'-21'2920'0'0,"9"28"-615"0"0,13 37-548 0 0,29 58 813 0 0,45 172 0 0 0,-78-240-2574 0 0,7 27 10 0 0,0-23-3083 0 0,-15-51-3938 0 0,4-20 5086 0 0,-3 24 823 0 0,3-11-148 0 0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50.6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324 5 856 0 0,'0'0'172'0'0,"0"0"1"0"0,0-1-1 0 0,-1 1 0 0 0,1 0 0 0 0,-1-2 1378 0 0,1 2-1378 0 0,-1 0 0 0 0,1 0 0 0 0,0 0 0 0 0,0-1 0 0 0,0 1 1 0 0,-1 0-1 0 0,1 0 0 0 0,0 0 0 0 0,0 0 0 0 0,-1 0 0 0 0,1 0 1 0 0,0 0-1 0 0,0 0 0 0 0,-1 0 0 0 0,1 0 0 0 0,0 0 0 0 0,0 0 1 0 0,-1 0-1 0 0,1 0 0 0 0,0 0 0 0 0,0 0 0 0 0,-1 0 1 0 0,1 0-1 0 0,-1 0 0 0 0,-14 9 3346 0 0,-22 27-1497 0 0,15-15-780 0 0,-10 3-475 0 0,0-1 0 0 0,-1-1-1 0 0,-2-2 1 0 0,0-1 0 0 0,-38 14-1 0 0,190 52-250 0 0,-3 6-623 0 0,15 12 11 0 0,-112-92 13 0 0,1 0 0 0 0,-1-1 0 0 0,2-1 0 0 0,-1-1 0 0 0,37 12 0 0 0,-54-19-6 0 0,1-1 0 0 0,-1 1 0 0 0,0-1 0 0 0,1 1 0 0 0,-1-1 0 0 0,1 0 0 0 0,-1 1 0 0 0,1-1 0 0 0,-1 0 0 0 0,1 0 0 0 0,-1 0 0 0 0,1 0 0 0 0,-1 0 0 0 0,0 0 0 0 0,1 0 0 0 0,-1-1 0 0 0,1 1 0 0 0,-1 0 0 0 0,1-1 0 0 0,-1 0 0 0 0,0 1 0 0 0,1-1 0 0 0,-1 0 0 0 0,0 1 0 0 0,1-1 0 0 0,-1 0 0 0 0,0 0 0 0 0,0 0 0 0 0,0 0 0 0 0,0 0 0 0 0,1-2 0 0 0,-2 1-245 0 0,0 1 1 0 0,0-1 0 0 0,0 0 0 0 0,0 0-1 0 0,0 0 1 0 0,-1 0 0 0 0,1 0-1 0 0,-1 1 1 0 0,1-1 0 0 0,-1 0-1 0 0,0 0 1 0 0,0 1 0 0 0,0-1-1 0 0,1 0 1 0 0,-2 1 0 0 0,1-1 0 0 0,0 1-1 0 0,0-1 1 0 0,0 1 0 0 0,-1 0-1 0 0,1 0 1 0 0,-1-1 0 0 0,1 1-1 0 0,-1 0 1 0 0,-2-1 0 0 0,-21-14-3010 0 0,-2 4 221 0 0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51.2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48 752 0 0,'-30'-20'4259'0'0,"30"19"-4042"0"0,-1 1-1 0 0,0 0 1 0 0,0-1 0 0 0,0 1 0 0 0,1-1 0 0 0,-1 0-1 0 0,0 1 1 0 0,1-1 0 0 0,-1 1 0 0 0,1-1 0 0 0,-1 0-1 0 0,1 0 1 0 0,-1 1 0 0 0,1-1 0 0 0,-1 0 0 0 0,1 0-1 0 0,-1 1 1 0 0,1-1 0 0 0,0 0 0 0 0,0 0 0 0 0,-1 0-1 0 0,1 0 1 0 0,0 0 0 0 0,0 0 0 0 0,0 1 0 0 0,0-1-1 0 0,0 0 1 0 0,0 0 0 0 0,0 0 0 0 0,0 0 0 0 0,1 0-1 0 0,-1 0 1 0 0,0 1 0 0 0,1-3 0 0 0,0 4-69 0 0,0-1 0 0 0,0 0 0 0 0,0 1 0 0 0,-1-1 0 0 0,1 1 0 0 0,0-1 0 0 0,0 1 0 0 0,0-1 0 0 0,-1 1 0 0 0,1-1 0 0 0,0 1 0 0 0,-1 0 0 0 0,1-1 0 0 0,-1 1 0 0 0,1 0 0 0 0,-1 0 1 0 0,1-1-1 0 0,-1 1 0 0 0,1 0 0 0 0,-1 0 0 0 0,0 0 0 0 0,1 1 0 0 0,11 22 514 0 0,2 14-361 0 0,-1-1 0 0 0,-2 2-1 0 0,-2-1 1 0 0,4 41 0 0 0,7 163-257 0 0,-8-73-1362 0 0,-10-136 226 0 0,-2-20-291 0 0,1 0 0 0 0,0-1 0 0 0,1 1 0 0 0,6 19 0 0 0,-8-31 1296 0 0,0-1 0 0 0,0 0 0 0 0,0 1 1 0 0,0-1-1 0 0,0 1 0 0 0,1-1 1 0 0,-1 0-1 0 0,0 1 0 0 0,0-1 1 0 0,0 0-1 0 0,0 1 0 0 0,1-1 1 0 0,-1 0-1 0 0,0 1 0 0 0,0-1 1 0 0,0 0-1 0 0,1 0 0 0 0,-1 1 0 0 0,0-1 1 0 0,1 0-1 0 0,-1 0 0 0 0,0 0 1 0 0,1 1-1 0 0,-1-1 0 0 0,0 0 1 0 0,1 0-1 0 0,-1 0 0 0 0,0 0 1 0 0,1 0-1 0 0,-1 1 0 0 0,0-1 0 0 0,1 0 1 0 0,-1 0-1 0 0,1 0 0 0 0,-1 0 1 0 0,0 0-1 0 0,1 0 0 0 0,-1 0 1 0 0,0 0-1 0 0,1-1 0 0 0,-1 1 1 0 0,0 0-1 0 0,1 0 0 0 0,-1 0 1 0 0,1 0-1 0 0,-1 0 0 0 0,0-1 0 0 0,1 1 1 0 0,7-3-1033 0 0,13 4-1083 0 0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51.9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278 1 3625 0 0,'-4'1'383'0'0,"-1"0"0"0"0,1 1 0 0 0,1 0 0 0 0,-1 0 0 0 0,0 0 0 0 0,0 0 0 0 0,1 0 0 0 0,-1 1 0 0 0,1 0 0 0 0,0 0 0 0 0,0 0 0 0 0,0 0 0 0 0,0 0 0 0 0,0 0 0 0 0,-3 7 0 0 0,-36 66 1309 0 0,26-45-874 0 0,3-8-370 0 0,-6 15 987 0 0,-2-2 0 0 0,-2 0 0 0 0,-1-1 0 0 0,-36 38 0 0 0,71-68-1193 0 0,0-1 0 0 0,0-1 1 0 0,0 1-1 0 0,19 1 1 0 0,40 12-557 0 0,0 2 0 0 0,92 40 0 0 0,-95-33-1631 0 0,-48-14 222 0 0,-9-5-2184 0 0</inkml:trace>
  <inkml:trace contextRef="#ctx0" brushRef="#br0" timeOffset="1">635 290 2897 0 0,'0'0'223'0'0,"-1"0"0"0"0,1 0 1 0 0,0 0-1 0 0,-1 0 0 0 0,1 0 1 0 0,0-1-1 0 0,-1 1 0 0 0,1 0 1 0 0,0 0-1 0 0,-1 0 0 0 0,1 0 1 0 0,0-1-1 0 0,-1 1 0 0 0,1 0 1 0 0,0 0-1 0 0,-1-1 0 0 0,1 1 1 0 0,0 0-1 0 0,0 0 0 0 0,-1-1 1 0 0,1 1-1 0 0,0 0 0 0 0,0-1 1 0 0,0 1-1 0 0,-1 0 0 0 0,1-1 1 0 0,0 1-1 0 0,0 0 0 0 0,0-1 1 0 0,0 1-1 0 0,0-1 0 0 0,0 1 1 0 0,0 0-1 0 0,0-1 0 0 0,0 1 1 0 0,0 0-1 0 0,0-1 0 0 0,0 1 1 0 0,0-1-1 0 0,0 1 0 0 0,0 0 1 0 0,0-1-1 0 0,0 1 0 0 0,1 0 1 0 0,-1-1-1 0 0,18-17 2525 0 0,29-10-2864 0 0,1 10-1963 0 0,-15 11-8082 0 0,-24 6 7231 0 0</inkml:trace>
  <inkml:trace contextRef="#ctx0" brushRef="#br0" timeOffset="2">738 574 6769 0 0,'-8'11'2449'0'0,"1"7"-849"0"0,0-1-287 0 0,5 0-249 0 0,2-5-248 0 0,6-5-216 0 0,1 1-224 0 0,0-7-160 0 0,4 1-40 0 0,3-5-120 0 0,2-3-80 0 0,2-3-288 0 0,6-2-528 0 0,-1-1-688 0 0,0-4-745 0 0,-1 0-719 0 0,-6-6 39 0 0,-2 6-480 0 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52.5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115 140 2385 0 0,'-14'-10'798'0'0,"-47"-38"2225"0"0,57 44-2719 0 0,0 1 0 0 0,1-1 0 0 0,-1 0 0 0 0,1-1 0 0 0,0 1 0 0 0,0 0 0 0 0,1-1 0 0 0,0 0 0 0 0,-1 1 0 0 0,1-1 0 0 0,1 0 0 0 0,-3-7 0 0 0,4 11-235 0 0,0 0-1 0 0,0 1 1 0 0,-1-1-1 0 0,1 1 1 0 0,0-1-1 0 0,0 0 1 0 0,0 0-1 0 0,0 1 1 0 0,0-1-1 0 0,0 0 1 0 0,0 1-1 0 0,0-1 1 0 0,0 0-1 0 0,0 1 1 0 0,0-1-1 0 0,1 0 1 0 0,-1 1-1 0 0,0-1 1 0 0,0 1-1 0 0,1-1 1 0 0,-1 0-1 0 0,0 1 1 0 0,1-1-1 0 0,-1 1 1 0 0,1-2-1 0 0,14 6 1116 0 0,14 23-271 0 0,-16-8-662 0 0,-1 0 0 0 0,-1 0 0 0 0,0 1-1 0 0,-2 1 1 0 0,0-1 0 0 0,-1 1 0 0 0,-2 1-1 0 0,8 39 1 0 0,-3 13-226 0 0,1 99 0 0 0,-1-7-3472 0 0,-10-162 3001 0 0,-1 0 0 0 0,1 0-1 0 0,0 0 1 0 0,0 0 0 0 0,0-1 0 0 0,0 1 0 0 0,1 0-1 0 0,-1 0 1 0 0,5 5 0 0 0,-6-8 301 0 0,1 0-1 0 0,-1-1 1 0 0,1 1-1 0 0,-1-1 1 0 0,1 1-1 0 0,0-1 1 0 0,-1 1-1 0 0,1-1 1 0 0,-1 0-1 0 0,1 1 1 0 0,0-1-1 0 0,-1 0 1 0 0,1 1-1 0 0,0-1 1 0 0,0 0-1 0 0,-1 0 1 0 0,1 0-1 0 0,0 0 1 0 0,-1 1-1 0 0,1-1 1 0 0,0 0-1 0 0,0-1 1 0 0,1 1-21 0 0,0 0 1 0 0,-1-1-1 0 0,1 0 1 0 0,0 1-1 0 0,-1-1 1 0 0,1 0-1 0 0,-1 0 1 0 0,1 0-1 0 0,-1 0 1 0 0,0 0 0 0 0,1 0-1 0 0,-1-1 1 0 0,2-1-1 0 0,33-29-1926 0 0,-15 11 1421 0 0</inkml:trace>
  <inkml:trace contextRef="#ctx0" brushRef="#br0" timeOffset="1">550 235 824 0 0,'0'-2'264'0'0,"0"1"-1"0"0,0-1 1 0 0,0 0-1 0 0,1 1 1 0 0,-2-1-1 0 0,1 0 1 0 0,0 1 0 0 0,0-1-1 0 0,-1 1 1 0 0,1-1-1 0 0,0 0 1 0 0,-1 1-1 0 0,0-1 1 0 0,1 1-1 0 0,-1-1 1 0 0,0 1-1 0 0,0-1 1 0 0,0 1 0 0 0,0 0-1 0 0,-1-2 1 0 0,0 2-2 0 0,-1 0 0 0 0,1 1 1 0 0,0 0-1 0 0,-1-1 0 0 0,1 1 0 0 0,0 0 1 0 0,-1 0-1 0 0,1 0 0 0 0,0 1 0 0 0,-1-1 1 0 0,1 0-1 0 0,0 1 0 0 0,0 0 1 0 0,-5 1-1 0 0,-13 4 460 0 0,0 1 1 0 0,0 1-1 0 0,0 0 1 0 0,1 2-1 0 0,0 0 1 0 0,1 1-1 0 0,0 1 1 0 0,1 0-1 0 0,0 2 0 0 0,-22 23 1 0 0,37-36-688 0 0,1 1 0 0 0,-1 0 0 0 0,1 0 0 0 0,0 0 0 0 0,0 0 0 0 0,0 0 0 0 0,0 0 0 0 0,0 1 0 0 0,0-1 0 0 0,0 0 0 0 0,1 0 0 0 0,-1 1 0 0 0,1-1 0 0 0,0 0 0 0 0,-1 1 0 0 0,1-1 0 0 0,0 0 0 0 0,1 1 0 0 0,-1-1 0 0 0,0 1 0 0 0,1-1 0 0 0,0 4 0 0 0,1-2 6 0 0,0 0 0 0 0,0-1 0 0 0,1 1 0 0 0,-1-1 0 0 0,1 1 0 0 0,-1-1 0 0 0,1 0-1 0 0,0 0 1 0 0,0 0 0 0 0,1 0 0 0 0,6 4 0 0 0,-2-2-37 0 0,2 0 1 0 0,-1 0-1 0 0,0 0 1 0 0,1-1-1 0 0,0-1 1 0 0,0 0-1 0 0,0 0 0 0 0,0-1 1 0 0,18 2-1 0 0,-9-5-704 0 0,0-2 0 0 0,-1 0 0 0 0,1-1 0 0 0,-1 0 0 0 0,0-2 0 0 0,-1 0 0 0 0,19-10 0 0 0,-14 7-2082 0 0,0 0 1 0 0,1 2-1 0 0,39-8 0 0 0,-44 13 497 0 0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53.2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 47 3297 0 0,'-3'1'323'0'0,"1"0"0"0"0,-1 1 0 0 0,1-1 0 0 0,-1 0 0 0 0,1 1 0 0 0,0 0 1 0 0,0-1-1 0 0,-1 1 0 0 0,1 0 0 0 0,1 0 0 0 0,-1 0 0 0 0,0 1 0 0 0,0-1 0 0 0,1 0 0 0 0,-1 1 1 0 0,1-1-1 0 0,0 1 0 0 0,-1-1 0 0 0,1 1 0 0 0,1-1 0 0 0,-1 1 0 0 0,0 0 0 0 0,1 0 0 0 0,-1 4 1 0 0,-2 10 77 0 0,2 1 0 0 0,1 32 0 0 0,0-31 13 0 0,0-10-372 0 0,1 0-1 0 0,0 1 1 0 0,0-1-1 0 0,1 0 1 0 0,0 0-1 0 0,1 0 1 0 0,0 0-1 0 0,0 0 1 0 0,1 0-1 0 0,5 9 1 0 0,-7-16-26 0 0,-1 1-1 0 0,1-1 1 0 0,-1 0-1 0 0,1-1 1 0 0,0 1 0 0 0,0 0-1 0 0,-1 0 1 0 0,1-1-1 0 0,1 1 1 0 0,-1-1 0 0 0,0 1-1 0 0,0-1 1 0 0,0 0-1 0 0,1 0 1 0 0,-1 0 0 0 0,0 0-1 0 0,4 0 1 0 0,-3-1 7 0 0,0 0 1 0 0,0 0-1 0 0,0 0 1 0 0,0-1 0 0 0,0 1-1 0 0,1-1 1 0 0,-1 0-1 0 0,0 0 1 0 0,-1 0-1 0 0,1 0 1 0 0,0-1-1 0 0,0 1 1 0 0,0-1-1 0 0,-1 1 1 0 0,1-1 0 0 0,-1 0-1 0 0,4-3 1 0 0,2-3 25 0 0,0 0 1 0 0,0 0 0 0 0,-1-1-1 0 0,-1 0 1 0 0,1 0 0 0 0,-1-1-1 0 0,-1 1 1 0 0,0-1 0 0 0,0 0 0 0 0,-1-1-1 0 0,0 1 1 0 0,-1-1 0 0 0,3-16-1 0 0,-4 19 13 0 0,-1 0 0 0 0,0 0 0 0 0,-1 0-1 0 0,1-1 1 0 0,-2 1 0 0 0,1 0 0 0 0,-1 0-1 0 0,0 0 1 0 0,-1 0 0 0 0,1 0 0 0 0,-2 0 0 0 0,1 1-1 0 0,-1-1 1 0 0,0 1 0 0 0,-1-1 0 0 0,0 1-1 0 0,0 0 1 0 0,0 0 0 0 0,-7-6 0 0 0,11 12-91 0 0,-1 0 0 0 0,0 0 1 0 0,0 0-1 0 0,0 0 0 0 0,0 0 0 0 0,0 0 1 0 0,0 0-1 0 0,0 1 0 0 0,-1-1 0 0 0,1 0 1 0 0,0 1-1 0 0,0-1 0 0 0,-1 1 0 0 0,1-1 1 0 0,0 1-1 0 0,-1-1 0 0 0,1 1 1 0 0,0 0-1 0 0,-1 0 0 0 0,1 0 0 0 0,0 0 1 0 0,-1 0-1 0 0,1 0 0 0 0,0 0 0 0 0,-1 0 1 0 0,1 1-1 0 0,0-1 0 0 0,-2 1 0 0 0,0 1-239 0 0,0-1 0 0 0,0 1 0 0 0,0 0 0 0 0,0 1 0 0 0,1-1-1 0 0,-1 0 1 0 0,1 1 0 0 0,0-1 0 0 0,-1 1 0 0 0,1 0-1 0 0,-2 3 1 0 0,-2 5-1218 0 0,0-1 0 0 0,1 1-1 0 0,1 0 1 0 0,-1 0 0 0 0,-4 24-1 0 0,7-12-972 0 0</inkml:trace>
  <inkml:trace contextRef="#ctx0" brushRef="#br0" timeOffset="1">489 119 2176 0 0,'-4'5'469'0'0,"1"1"-1"0"0,0-1 0 0 0,1 1 0 0 0,-1 0 0 0 0,1 0 0 0 0,0 0 0 0 0,0 0 0 0 0,1 0 0 0 0,-1 0 0 0 0,2 1 0 0 0,-1-1 0 0 0,1 7 0 0 0,5 80 1530 0 0,-4-82-1627 0 0,7 59 137 0 0,3 0 0 0 0,3-1 0 0 0,3 0 0 0 0,3-2 0 0 0,3 0 0 0 0,37 76 0 0 0,-143-281 1102 0 0,-7-11-1714 0 0,81 133-45 0 0,2-1 0 0 0,0 0 1 0 0,1-1-1 0 0,0 0 1 0 0,2 0-1 0 0,0 0 1 0 0,-1-19-1 0 0,5 25 9 0 0,1 0 1 0 0,1-1-1 0 0,0 1 0 0 0,0 0 1 0 0,1 0-1 0 0,1 1 0 0 0,0-1 0 0 0,1 1 1 0 0,0 0-1 0 0,1 0 0 0 0,0 0 1 0 0,0 1-1 0 0,1 0 0 0 0,0 0 0 0 0,1 0 1 0 0,1 1-1 0 0,-1 0 0 0 0,1 1 1 0 0,1 0-1 0 0,-1 1 0 0 0,1-1 0 0 0,1 2 1 0 0,-1 0-1 0 0,17-8 0 0 0,-25 13 147 0 0,0 0 0 0 0,1 0 0 0 0,-1 0-1 0 0,0 1 1 0 0,0-1 0 0 0,0 0-1 0 0,1 1 1 0 0,-1 0 0 0 0,0-1 0 0 0,0 1-1 0 0,1 0 1 0 0,-1 0 0 0 0,0 0 0 0 0,1 1-1 0 0,-1-1 1 0 0,0 0 0 0 0,0 1-1 0 0,1 0 1 0 0,-1-1 0 0 0,0 1 0 0 0,0 0-1 0 0,3 2 1 0 0,-4-2 14 0 0,0 1-1 0 0,0 0 1 0 0,0-1-1 0 0,0 1 0 0 0,0 0 1 0 0,0 0-1 0 0,-1 0 1 0 0,1 0-1 0 0,0 0 1 0 0,-1 0-1 0 0,0 0 1 0 0,1 0-1 0 0,-1 0 1 0 0,0 0-1 0 0,0 0 1 0 0,0 0-1 0 0,0 0 1 0 0,-1 0-1 0 0,0 3 1 0 0,-3 13 74 0 0,-1 0 1 0 0,-1 0-1 0 0,-15 33 1 0 0,20-49-109 0 0,-18 37-123 0 0,-24 60-1762 0 0,40-90 1051 0 0,0 1-1 0 0,1-1 1 0 0,0 0 0 0 0,1 0 0 0 0,0 12-1 0 0,1-21 778 0 0,-1 0 0 0 0,1 1 0 0 0,0-1 0 0 0,0 0 0 0 0,0 1 0 0 0,0-1 0 0 0,0 0-1 0 0,0 1 1 0 0,0-1 0 0 0,0 1 0 0 0,0-1 0 0 0,0 0 0 0 0,0 1 0 0 0,0-1 0 0 0,1 0 0 0 0,-1 1-1 0 0,0-1 1 0 0,0 0 0 0 0,0 1 0 0 0,0-1 0 0 0,1 0 0 0 0,-1 1 0 0 0,0-1 0 0 0,0 0 0 0 0,0 1-1 0 0,1-1 1 0 0,-1 0 0 0 0,0 0 0 0 0,1 0 0 0 0,-1 1 0 0 0,0-1 0 0 0,1 0 0 0 0,-1 0-1 0 0,0 0 1 0 0,1 1 0 0 0,-1-1 0 0 0,0 0 0 0 0,1 0 0 0 0,-1 0 0 0 0,0 0 0 0 0,1 0 0 0 0,-1 0-1 0 0,0 0 1 0 0,1 0 0 0 0,-1 0 0 0 0,1 0 0 0 0,11-3-1277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3.9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10 114 408 0 0,'-3'-9'992'0'0,"1"0"0"0"0,0 0 0 0 0,1-1 0 0 0,0 1 0 0 0,1 0 0 0 0,0-12 1 0 0,0 16 89 0 0,8 58 2414 0 0,21 32-3267 0 0,-14-44 44 0 0,14 46-133 0 0,27 75 5 0 0,-45-135-103 0 0,1-1-1 0 0,1-1 1 0 0,31 44-1 0 0,-42-66-35 0 0,0-1 1 0 0,-1 1-1 0 0,1-1 1 0 0,0 0-1 0 0,1 0 1 0 0,-1 0-1 0 0,0 0 0 0 0,0 0 1 0 0,1 0-1 0 0,-1-1 1 0 0,1 1-1 0 0,0-1 0 0 0,-1 0 1 0 0,1 0-1 0 0,5 2 1 0 0,-6-3 10 0 0,0 0 0 0 0,0 0 0 0 0,1 0 0 0 0,-1 0 0 0 0,0 0 1 0 0,0-1-1 0 0,0 1 0 0 0,0-1 0 0 0,0 1 0 0 0,0-1 0 0 0,0 0 1 0 0,-1 0-1 0 0,1 0 0 0 0,0 0 0 0 0,0 0 0 0 0,0 0 0 0 0,2-2 1 0 0,1-3 37 0 0,0 1 1 0 0,0-1 0 0 0,-1 0 0 0 0,1 0 0 0 0,-1 0 0 0 0,-1-1-1 0 0,1 1 1 0 0,-1-1 0 0 0,0 0 0 0 0,-1 0 0 0 0,2-8 0 0 0,9-34 221 0 0,-2 0 0 0 0,-3-1 0 0 0,-1 0 1 0 0,-3 0-1 0 0,-2-1 0 0 0,-2 1 0 0 0,-3 0 1 0 0,-9-55-1 0 0,6 67 183 0 0,17 64-131 0 0,34 156-240 0 0,-24-92-1914 0 0,33 92-1 0 0,-31-126-2042 0 0,-2-21-1855 0 0,-11-24 2642 0 0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53.9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83 1 3585 0 0,'-5'62'6910'0'0,"13"36"-3429"0"0,-2-35-2260 0 0,-5-50-1183 0 0,14 154 1711 0 0,-11-144-2446 0 0,1 1 1 0 0,0-1-1 0 0,2-1 1 0 0,19 45 0 0 0,-19-58-5002 0 0,-12-23-174 0 0,1 3 4116 0 0</inkml:trace>
  <inkml:trace contextRef="#ctx0" brushRef="#br0" timeOffset="1">0 278 3977 0 0,'0'-1'238'0'0,"1"1"0"0"0,-1-1 0 0 0,0 1 0 0 0,0-1 0 0 0,0 1 0 0 0,0-1 0 0 0,0 1 0 0 0,1-1 0 0 0,-1 1 0 0 0,0-1 0 0 0,0 1 0 0 0,1 0 0 0 0,-1-1 0 0 0,0 1 0 0 0,1-1 0 0 0,-1 1 0 0 0,0 0 0 0 0,1-1 0 0 0,-1 1 0 0 0,1 0 0 0 0,-1 0 0 0 0,0-1 0 0 0,1 1 0 0 0,-1 0 0 0 0,1 0 0 0 0,0-1 0 0 0,20-3 2608 0 0,32 5-2225 0 0,-34 0-29 0 0,12-1-602 0 0,0-2 1 0 0,0-1-1 0 0,55-13 1 0 0,-28-3-3423 0 0,-6-8-4557 0 0,-38 15 5330 0 0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55.1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1 1408 0 0,'-1'0'126'0'0,"0"0"0"0"0,0 0-1 0 0,0 1 1 0 0,0-1 0 0 0,0 0-1 0 0,0 1 1 0 0,1-1 0 0 0,-1 1-1 0 0,0-1 1 0 0,0 1 0 0 0,0 0 0 0 0,0-1-1 0 0,0 1 1 0 0,1 0 0 0 0,-1 0-1 0 0,0-1 1 0 0,1 1 0 0 0,-1 0-1 0 0,0 0 1 0 0,1 0 0 0 0,-1 0-1 0 0,1 0 1 0 0,0 0 0 0 0,-1 0-1 0 0,1 0 1 0 0,0 0 0 0 0,-1 0-1 0 0,1 2 1 0 0,0-3-53 0 0,0 0-1 0 0,-1 1 1 0 0,1-1 0 0 0,0 1-1 0 0,0-1 1 0 0,0 1 0 0 0,0-1-1 0 0,0 0 1 0 0,0 1 0 0 0,0-1-1 0 0,0 1 1 0 0,0-1-1 0 0,0 1 1 0 0,0-1 0 0 0,0 0-1 0 0,0 1 1 0 0,0-1 0 0 0,0 1-1 0 0,0-1 1 0 0,1 1 0 0 0,-1-1-1 0 0,0 0 1 0 0,0 1-1 0 0,0-1 1 0 0,1 0 0 0 0,-1 1-1 0 0,0-1 1 0 0,0 0 0 0 0,1 1-1 0 0,-1-1 1 0 0,0 0 0 0 0,1 1-1 0 0,-1-1 1 0 0,1 0-1 0 0,-1 0 1 0 0,0 0 0 0 0,1 1-1 0 0,-1-1 1 0 0,0 0 0 0 0,1 0-1 0 0,-1 0 1 0 0,1 0 0 0 0,-1 0-1 0 0,1 0 1 0 0,-1 0-1 0 0,0 0 1 0 0,1 0 0 0 0,-1 0-1 0 0,1 0 1 0 0,-1 0 0 0 0,1 0-1 0 0,-1 0 1 0 0,1 0 0 0 0,-1 0-1 0 0,0 0 1 0 0,1 0 0 0 0,-1-1-1 0 0,1 1 1 0 0,-1 0-1 0 0,0 0 1 0 0,1-1 0 0 0,-4 4 213 0 0,0 0 0 0 0,0 0 0 0 0,0 0 0 0 0,0 0 0 0 0,1 0-1 0 0,-1 1 1 0 0,1-1 0 0 0,0 1 0 0 0,0-1 0 0 0,0 1 0 0 0,1 0 0 0 0,-1 0 0 0 0,1 0 0 0 0,0 0 0 0 0,0 0 0 0 0,0 0 0 0 0,1 0 0 0 0,-1 0 0 0 0,1 8 0 0 0,-1 5-81 0 0,1 0 1 0 0,1-1-1 0 0,0 1 1 0 0,4 17-1 0 0,0 3 55 0 0,-2 0 0 0 0,-1 1-1 0 0,-3 39 1 0 0,0-30 5 0 0,5 59 0 0 0,18 41 29 0 0,-9-75 228 0 0,4 133-1 0 0,-3-53-319 0 0,-9-122-89 0 0,-1 0 0 0 0,-1 0 0 0 0,-2 0 0 0 0,-1 0 0 0 0,-1 0 0 0 0,-11 58 0 0 0,10-81-106 0 0,0 0 1 0 0,0 0 0 0 0,0 0-1 0 0,1 0 1 0 0,0 0 0 0 0,0 1-1 0 0,1-1 1 0 0,0 0-1 0 0,0 1 1 0 0,1-1 0 0 0,0 0-1 0 0,0 0 1 0 0,1 1 0 0 0,3 10-1 0 0,27 60-64 0 0,-22-58 58 0 0,-1 1 0 0 0,0 0 0 0 0,-2 1 1 0 0,-1-1-1 0 0,-1 1 0 0 0,0 1 0 0 0,2 38 0 0 0,-8-52 66 0 0,0 1-1 0 0,0-1 1 0 0,0 0-1 0 0,-1 1 0 0 0,-1-1 1 0 0,0 0-1 0 0,0 0 1 0 0,-6 10-1 0 0,-3 12 191 0 0,11-25-255 0 0,-1 0-1 0 0,1 0 1 0 0,1 0-1 0 0,-1 0 1 0 0,1 0-1 0 0,0 0 1 0 0,1 0 0 0 0,0 0-1 0 0,0 0 1 0 0,0 0-1 0 0,3 9 1 0 0,1 2-68 0 0,1-1 0 0 0,14 28 0 0 0,-19-41-89 0 0,1 0 0 0 0,-1-1 0 0 0,1 1 0 0 0,0 0 0 0 0,0-1 0 0 0,0 1 0 0 0,1-1-1 0 0,-1 1 1 0 0,0-1 0 0 0,5 3 0 0 0,-7-5 91 0 0,0 0 1 0 0,0 0-1 0 0,1 0 1 0 0,-1 0-1 0 0,0 0 0 0 0,0 0 1 0 0,0 0-1 0 0,1 0 0 0 0,-1 0 1 0 0,0 0-1 0 0,0 1 0 0 0,1-1 1 0 0,-1 0-1 0 0,0 0 1 0 0,0-1-1 0 0,0 1 0 0 0,1 0 1 0 0,-1 0-1 0 0,0 0 0 0 0,0 0 1 0 0,1 0-1 0 0,-1 0 0 0 0,0 0 1 0 0,0 0-1 0 0,0 0 1 0 0,1 0-1 0 0,-1 0 0 0 0,0-1 1 0 0,0 1-1 0 0,0 0 0 0 0,0 0 1 0 0,1 0-1 0 0,-1 0 1 0 0,0-1-1 0 0,0 1 0 0 0,0 0 1 0 0,0 0-1 0 0,0 0 0 0 0,0-1 1 0 0,0 1-1 0 0,1 0 0 0 0,-1 0 1 0 0,0 0-1 0 0,0-1 1 0 0,-2-24-3248 0 0,-24-58-4792 0 0,16 47 4590 0 0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8:56.4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18 318 760 0 0,'-1'0'168'0'0,"1"0"0"0"0,-1 0 0 0 0,0 0 0 0 0,1 0 1 0 0,-1 0-1 0 0,0 0 0 0 0,1 0 0 0 0,-1 0 0 0 0,1 0 0 0 0,-1 0 0 0 0,0 0 0 0 0,1-1 0 0 0,-1 1 0 0 0,0 0 0 0 0,1-1 0 0 0,-1 1 1 0 0,1 0-1 0 0,-1-1 0 0 0,1 1 0 0 0,-1 0 0 0 0,1-1 0 0 0,-1 1 0 0 0,1-1 0 0 0,-1 1 0 0 0,1-1 0 0 0,0 1 0 0 0,-1-1 0 0 0,1 1 0 0 0,0-1 1 0 0,-1 0-1 0 0,1 1 0 0 0,0-1 0 0 0,0 1 0 0 0,0-1 0 0 0,-1 0 0 0 0,1 0 0 0 0,5-29 4127 0 0,-1 5-1390 0 0,-4 25-2836 0 0,0-1 0 0 0,0 1 0 0 0,0-1 0 0 0,1 1 0 0 0,-1-1 0 0 0,0 1 0 0 0,0-1 0 0 0,1 1 0 0 0,-1-1 0 0 0,0 1 0 0 0,1-1 0 0 0,-1 1 1 0 0,0-1-1 0 0,1 1 0 0 0,-1 0 0 0 0,0-1 0 0 0,1 1 0 0 0,-1-1 0 0 0,1 1 0 0 0,-1 0 0 0 0,1 0 0 0 0,-1-1 0 0 0,1 1 0 0 0,-1 0 0 0 0,1 0 0 0 0,-1 0 0 0 0,1-1 0 0 0,0 1 0 0 0,-1 0 0 0 0,1 0 0 0 0,-1 0 0 0 0,1 0 0 0 0,-1 0 0 0 0,1 0 0 0 0,-1 0 0 0 0,1 0 0 0 0,0 0 0 0 0,0 1 0 0 0,30 5 711 0 0,-21-4-439 0 0,23 0-189 0 0,0-2-1 0 0,1-1 1 0 0,-1-1 0 0 0,0-2 0 0 0,55-14-1 0 0,-36 7-166 0 0,57-3-1 0 0,-16 12-20 0 0,110 12 0 0 0,-124-3 189 0 0,0-4 0 0 0,117-10-1 0 0,-36-13 628 0 0,9-3-474 0 0,179 1-1 0 0,493 75-337 0 0,-778-48 62 0 0,1-4 0 0 0,-1-3-1 0 0,93-13 1 0 0,184-52 174 0 0,50-6-74 0 0,117 32-9 0 0,87 34 970 0 0,-579 9-684 0 0,-16 4 407 0 0,0-6-799 0 0,1 1 0 0 0,-1 0 0 0 0,1 0 0 0 0,0-1 0 0 0,-1 1 1 0 0,1 0-1 0 0,0 0 0 0 0,-1 0 0 0 0,1 0 0 0 0,0-1 0 0 0,0 1 0 0 0,0 0 1 0 0,0 0-1 0 0,0 0 0 0 0,0 0 0 0 0,0 0 0 0 0,0-1 0 0 0,0 1 0 0 0,0 0 0 0 0,1 0 1 0 0,-1 0-1 0 0,0 0 0 0 0,0-1 0 0 0,1 1 0 0 0,-1 0 0 0 0,1 0 0 0 0,-1-1 0 0 0,1 1 1 0 0,-1 0-1 0 0,1-1 0 0 0,-1 1 0 0 0,1 0 0 0 0,-1-1 0 0 0,1 1 0 0 0,0 0 0 0 0,11 8 10 0 0,-12-9-22 0 0,0 0 0 0 0,1 0 0 0 0,-1 0 0 0 0,0 0 0 0 0,1 0 1 0 0,-1 0-1 0 0,0 1 0 0 0,1-1 0 0 0,-1 0 0 0 0,0 0 0 0 0,0 0 0 0 0,1 1 1 0 0,-1-1-1 0 0,0 0 0 0 0,0 0 0 0 0,1 0 0 0 0,-1 1 0 0 0,0-1 1 0 0,0 0-1 0 0,0 1 0 0 0,0-1 0 0 0,1 0 0 0 0,-1 0 0 0 0,0 1 0 0 0,0-1 1 0 0,0 0-1 0 0,0 1 0 0 0,0-1 0 0 0,0 0 0 0 0,0 1 0 0 0,0-1 1 0 0,0 0-1 0 0,0 1 0 0 0,0-1 0 0 0,0 0 0 0 0,0 1 0 0 0,0-1 0 0 0,0 0 1 0 0,0 1-1 0 0,0-1 0 0 0,0 0 0 0 0,0 0 0 0 0,-1 1 0 0 0,1-1 1 0 0,0 0-1 0 0,0 1 0 0 0,0-1 0 0 0,-1 0 0 0 0,1 0 0 0 0,0 1 0 0 0,0-1 1 0 0,0 0-1 0 0,-1 0 0 0 0,1 0 0 0 0,0 1 0 0 0,-1-1 0 0 0,1 0 1 0 0,0 0-1 0 0,-1 0 0 0 0,1 1-1 0 0,-1 0 0 0 0,1 0-1 0 0,-1 0 1 0 0,1 0 0 0 0,0 0 0 0 0,0 0 0 0 0,-1 0 0 0 0,1 0 0 0 0,0 0-1 0 0,0 0 1 0 0,0 0 0 0 0,0 0 0 0 0,0 0 0 0 0,0 0 0 0 0,0 0 0 0 0,1 0-1 0 0,-1 0 1 0 0,0 0 0 0 0,1 0 0 0 0,-1 0 0 0 0,1 2 0 0 0,14 28-35 0 0,-7-13 13 0 0,42 145-2 0 0,50 318 1 0 0,-25 176 24 0 0,-23-311-17 0 0,0-10-1466 0 0,-22-127-4071 0 0,4-72-7961 0 0,-28-119 10525 0 0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21.1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133 292 1080 0 0,'-19'-12'1313'0'0,"8"4"-690"0"0,14-15-448 0 0,-1 17 39 0 0,0 0 1 0 0,0-1-1 0 0,-1 1 0 0 0,0-1 0 0 0,0 1 0 0 0,0-1 0 0 0,-1 0 0 0 0,-1-7 0 0 0,0 10 192 0 0,0-1-1 0 0,0 0 0 0 0,0 1 0 0 0,-1-1 1 0 0,0 1-1 0 0,0-1 0 0 0,0 1 1 0 0,-1 0-1 0 0,1 0 0 0 0,-1 0 0 0 0,0 0 1 0 0,0 0-1 0 0,-1 1 0 0 0,1-1 0 0 0,-1 1 1 0 0,1 0-1 0 0,-9-5 0 0 0,8 5-106 0 0,-1 0-1 0 0,0-1 1 0 0,1 1-1 0 0,-1-1 1 0 0,1 0-1 0 0,0 0 0 0 0,1-1 1 0 0,-1 1-1 0 0,1-1 1 0 0,0 0-1 0 0,0 0 1 0 0,0 0-1 0 0,0 0 1 0 0,1 0-1 0 0,0-1 1 0 0,0 1-1 0 0,1-1 0 0 0,-2-5 1 0 0,20 52 534 0 0,-6 15-843 0 0,-2 0-1 0 0,-3 1 0 0 0,-2 61 0 0 0,10 88 189 0 0,-35-249 717 0 0,13 17-841 0 0,2 0-1 0 0,1 0 1 0 0,1-1-1 0 0,2 0 1 0 0,0 0 0 0 0,2 0-1 0 0,0 0 1 0 0,2 0 0 0 0,2 1-1 0 0,0-1 1 0 0,1 1 0 0 0,2 0-1 0 0,15-39 1 0 0,-19 59-74 0 0,0-1 0 0 0,1 1 0 0 0,0-1 0 0 0,1 1 1 0 0,-1 0-1 0 0,1 1 0 0 0,0-1 0 0 0,1 1 0 0 0,-1 0 0 0 0,1 1 1 0 0,0-1-1 0 0,0 1 0 0 0,1 0 0 0 0,-1 0 0 0 0,1 1 0 0 0,10-4 0 0 0,-13 6 4 0 0,0 0 0 0 0,0 0-1 0 0,0 0 1 0 0,0 1-1 0 0,0 0 1 0 0,0 0-1 0 0,0 0 1 0 0,0 0-1 0 0,0 0 1 0 0,1 1-1 0 0,-1 0 1 0 0,0 0-1 0 0,0 0 1 0 0,0 0-1 0 0,-1 0 1 0 0,1 1-1 0 0,0 0 1 0 0,0 0-1 0 0,-1 0 1 0 0,1 0-1 0 0,-1 1 1 0 0,0-1-1 0 0,0 1 1 0 0,0 0-1 0 0,0 0 1 0 0,0 0 0 0 0,0 0-1 0 0,-1 0 1 0 0,0 1-1 0 0,4 5 1 0 0,-1 0 16 0 0,0 1 0 0 0,-1 0 0 0 0,1 0 0 0 0,-2 0 0 0 0,0 0 0 0 0,0 0 0 0 0,-1 1 0 0 0,0 0 1 0 0,0 12-1 0 0,-1 8-280 0 0,-7 56 0 0 0,2-40-1205 0 0,4-44 997 0 0,0-1-1 0 0,0 1 1 0 0,1-1-1 0 0,-1 0 0 0 0,1 1 1 0 0,-1-1-1 0 0,1 0 0 0 0,0 0 1 0 0,-1 1-1 0 0,1-1 0 0 0,0 0 1 0 0,1 0-1 0 0,-1 0 1 0 0,0 0-1 0 0,1 0 0 0 0,-1 0 1 0 0,1 0-1 0 0,-1-1 0 0 0,1 1 1 0 0,0-1-1 0 0,0 1 0 0 0,0-1 1 0 0,0 1-1 0 0,0-1 1 0 0,0 0-1 0 0,0 0 0 0 0,0 0 1 0 0,0 0-1 0 0,4 0 0 0 0,2 4-1762 0 0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21.9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46 262 2080 0 0,'1'6'480'0'0,"1"0"0"0"0,0 0 0 0 0,0 0 0 0 0,0-1 1 0 0,1 1-1 0 0,0-1 0 0 0,0 1 0 0 0,1-1 0 0 0,-1 0 0 0 0,1 0 0 0 0,6 6 0 0 0,-9-10-337 0 0,0 0 0 0 0,0 0 0 0 0,1-1 0 0 0,-1 1 1 0 0,0 0-1 0 0,1 0 0 0 0,-1-1 0 0 0,1 1 0 0 0,-1-1 1 0 0,1 1-1 0 0,-1-1 0 0 0,1 0 0 0 0,-1 1 0 0 0,1-1 1 0 0,-1 0-1 0 0,1 0 0 0 0,-1 0 0 0 0,1 0 0 0 0,2-1 1 0 0,-1 0 20 0 0,-1 0 1 0 0,1 0 0 0 0,-1 0 0 0 0,1-1-1 0 0,-1 1 1 0 0,1-1 0 0 0,-1 0 0 0 0,0 1 0 0 0,0-1-1 0 0,0 0 1 0 0,0-1 0 0 0,0 1 0 0 0,0 0-1 0 0,2-4 1 0 0,0-1-27 0 0,1-1 0 0 0,-1 1-1 0 0,0-1 1 0 0,-1 0 0 0 0,0 0-1 0 0,0 0 1 0 0,-1-1 0 0 0,0 1-1 0 0,0-1 1 0 0,-1 0 0 0 0,0 1 0 0 0,-1-1-1 0 0,0 0 1 0 0,0 1 0 0 0,-1-1-1 0 0,-1-9 1 0 0,-1 5 116 0 0,0 0 1 0 0,-1 0-1 0 0,0 1 1 0 0,-1-1-1 0 0,0 1 1 0 0,-1 0-1 0 0,0 0 0 0 0,-1 1 1 0 0,-17-21-1 0 0,23 30-197 0 0,1 1-1 0 0,-1 0 0 0 0,-1-1 0 0 0,1 1 1 0 0,0 0-1 0 0,0-1 0 0 0,0 1 1 0 0,-1 0-1 0 0,1 0 0 0 0,-1 0 1 0 0,1 0-1 0 0,0 1 0 0 0,-1-1 1 0 0,0 0-1 0 0,1 0 0 0 0,-1 1 1 0 0,1-1-1 0 0,-1 1 0 0 0,0 0 1 0 0,1-1-1 0 0,-1 1 0 0 0,0 0 1 0 0,-2 0-1 0 0,2 1-28 0 0,0 0 1 0 0,0 0 0 0 0,0 0-1 0 0,0 0 1 0 0,1 0-1 0 0,-1 0 1 0 0,0 0-1 0 0,1 1 1 0 0,-1-1-1 0 0,1 1 1 0 0,-1-1-1 0 0,1 1 1 0 0,0 0-1 0 0,0-1 1 0 0,0 1-1 0 0,-2 3 1 0 0,-4 11-27 0 0,1 0 1 0 0,0 0-1 0 0,-5 30 0 0 0,8-34 65 0 0,-3 9-71 0 0,2 0 1 0 0,0 0 0 0 0,2 0-1 0 0,0 0 1 0 0,2 30 0 0 0,0-41-88 0 0,2 0 0 0 0,0 1 0 0 0,0-1 0 0 0,1 0 1 0 0,0 0-1 0 0,0 0 0 0 0,1 0 0 0 0,1-1 0 0 0,0 0 1 0 0,0 0-1 0 0,1 0 0 0 0,12 15 0 0 0,-3-6-715 0 0,2-1-1 0 0,0 0 0 0 0,29 21 1 0 0,-42-34 481 0 0,1 0-1 0 0,-1-1 1 0 0,1 0 0 0 0,0 0 0 0 0,0 0 0 0 0,0-1-1 0 0,0 0 1 0 0,0 0 0 0 0,1 0 0 0 0,-1 0 0 0 0,1-1 0 0 0,-1 0-1 0 0,1 0 1 0 0,0-1 0 0 0,-1 1 0 0 0,1-1 0 0 0,0 0-1 0 0,-1-1 1 0 0,1 1 0 0 0,9-3 0 0 0,-12 1 86 0 0,1 0 0 0 0,-1 0 0 0 0,0 0 0 0 0,1-1 0 0 0,-1 1 0 0 0,0-1 0 0 0,0 0 0 0 0,-1 0 0 0 0,1 0 0 0 0,-1 0 0 0 0,1 0 0 0 0,-1 0 0 0 0,0-1 0 0 0,2-4 0 0 0,1-1-373 0 0,-1-1 1 0 0,-1 0-1 0 0,0 0 1 0 0,3-13-1 0 0,-1 0-951 0 0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22.4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19 398 544 0 0,'-3'-17'1534'0'0,"3"13"-1023"0"0,0 1 0 0 0,0-1 0 0 0,0 1 0 0 0,-1-1 0 0 0,0 1 0 0 0,1-1 0 0 0,-1 1 0 0 0,-1-1 0 0 0,1 1 0 0 0,0 0 0 0 0,-1 0 1 0 0,0 0-1 0 0,-2-4 0 0 0,23 25 5274 0 0,-5 12-3594 0 0,4 42-2861 0 0,-8-31 1108 0 0,-8-35-424 0 0,0 4-7 0 0,2 0 0 0 0,-1 0-1 0 0,1 0 1 0 0,10 17 0 0 0,-13-26-2 0 0,0 1 0 0 0,-1-1 0 0 0,1 0 0 0 0,0 0 1 0 0,0 0-1 0 0,0 0 0 0 0,0 0 0 0 0,0 0 0 0 0,0 0 1 0 0,0 0-1 0 0,0-1 0 0 0,0 1 0 0 0,1 0 0 0 0,-1-1 1 0 0,0 1-1 0 0,0-1 0 0 0,1 1 0 0 0,-1-1 0 0 0,0 1 1 0 0,1-1-1 0 0,-1 0 0 0 0,0 0 0 0 0,1 0 0 0 0,-1 1 1 0 0,0-1-1 0 0,1-1 0 0 0,-1 1 0 0 0,1 0 0 0 0,-1 0 1 0 0,0 0-1 0 0,1-1 0 0 0,-1 1 0 0 0,0-1 0 0 0,0 1 1 0 0,1-1-1 0 0,-1 1 0 0 0,0-1 0 0 0,0 0 0 0 0,0 0 1 0 0,1 0-1 0 0,-1 1 0 0 0,0-1 0 0 0,0 0 0 0 0,-1 0 1 0 0,1-1-1 0 0,2-1 0 0 0,3-4 34 0 0,0-1 1 0 0,0-1-1 0 0,0 1 0 0 0,-1-1 1 0 0,-1 0-1 0 0,1 0 1 0 0,3-11-1 0 0,-5 11-26 0 0,0 0 0 0 0,1 0 0 0 0,1 0 0 0 0,0 1 1 0 0,0 0-1 0 0,0 0 0 0 0,8-8 0 0 0,-13 15-16 0 0,1 1-1 0 0,0-1 1 0 0,0 0 0 0 0,-1 1-1 0 0,1-1 1 0 0,0 1-1 0 0,0-1 1 0 0,0 1 0 0 0,-1-1-1 0 0,1 1 1 0 0,0-1-1 0 0,0 1 1 0 0,0 0 0 0 0,0 0-1 0 0,0-1 1 0 0,0 1 0 0 0,0 0-1 0 0,0 0 1 0 0,0 0-1 0 0,0 0 1 0 0,0 0 0 0 0,0 0-1 0 0,0 0 1 0 0,0 1-1 0 0,1-1 1 0 0,22 19-115 0 0,10 40-82 0 0,-31-53 185 0 0,84 193-161 0 0,-86-197 204 0 0,0 0 0 0 0,-1-1 0 0 0,1 1 0 0 0,0-1 0 0 0,0 1 0 0 0,0-1-1 0 0,0 1 1 0 0,0-1 0 0 0,0 1 0 0 0,0-1 0 0 0,1 0 0 0 0,-1 0 0 0 0,0 0 0 0 0,1 1 0 0 0,-1-1 0 0 0,1-1 0 0 0,-1 1 0 0 0,1 0 0 0 0,-1 0 0 0 0,1 0 0 0 0,2 0 0 0 0,-3-1 17 0 0,0-1 0 0 0,0 1 0 0 0,1 0 0 0 0,-1-1 0 0 0,0 1-1 0 0,0-1 1 0 0,1 1 0 0 0,-1-1 0 0 0,0 0 0 0 0,0 1 0 0 0,0-1 0 0 0,0 0 0 0 0,0 0 0 0 0,0 0 0 0 0,0 0-1 0 0,0 0 1 0 0,0 0 0 0 0,0 0 0 0 0,-1 0 0 0 0,1 0 0 0 0,0-1 0 0 0,5-9 157 0 0,-1 0 1 0 0,0 0-1 0 0,-1 0 0 0 0,5-20 1 0 0,-4 8-110 0 0,-1 1-1 0 0,-1-1 1 0 0,-1-1 0 0 0,0 1 0 0 0,-2 0 0 0 0,-1 0-1 0 0,-1 0 1 0 0,-1 0 0 0 0,-8-31 0 0 0,0 16-605 0 0,-19-48 0 0 0,-24-36-3820 0 0,15 33-5190 0 0,33 63 5397 0 0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23.1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78 289 1280 0 0,'-25'-39'2809'0'0,"-16"-30"-211"0"0,38 64-1863 0 0,2 0-1 0 0,-1 0 0 0 0,0 0 0 0 0,1 0 1 0 0,0-1-1 0 0,0 1 0 0 0,0-8 604 0 0,4 17-1045 0 0,-1-1 0 0 0,1 0 0 0 0,-1 0 0 0 0,0 1 0 0 0,0 0 0 0 0,-1-1 0 0 0,3 7 0 0 0,-3-6-128 0 0,15 37-88 0 0,-1 0 1 0 0,-3 1-1 0 0,9 56 1 0 0,7 129-7 0 0,-11-75-177 0 0,-15-133-327 0 0,1 0-1 0 0,2 0 1 0 0,0-1 0 0 0,0 0 0 0 0,15 30 0 0 0,-26-62-1733 0 0,0 1 1 0 0,1-1-1 0 0,-3-18 1 0 0,-13-92-317 0 0,3 6 2220 0 0,-9 29 1307 0 0,19 67-478 0 0,0 0 0 0 0,2 0 0 0 0,1-1 0 0 0,1 1 0 0 0,0-1 0 0 0,0-37-1 0 0,6 50-316 0 0,0-1-1 0 0,1 1 0 0 0,0 0 1 0 0,1 0-1 0 0,0 0 0 0 0,0 1 0 0 0,1-1 1 0 0,0 1-1 0 0,1 0 0 0 0,0 1 0 0 0,1-1 1 0 0,-1 1-1 0 0,1 0 0 0 0,1 1 1 0 0,0-1-1 0 0,10-6 0 0 0,10-8 359 0 0,1 2-1 0 0,1 1 1 0 0,49-24 0 0 0,-74 40-521 0 0,19-8 400 0 0,41-15 0 0 0,-59 24-412 0 0,-1 0 1 0 0,0 1-1 0 0,1 0 0 0 0,-1 0 1 0 0,1 0-1 0 0,-1 0 1 0 0,1 1-1 0 0,-1 0 1 0 0,1 0-1 0 0,0 1 0 0 0,-1-1 1 0 0,1 1-1 0 0,-1 0 1 0 0,9 4-1 0 0,-12-4-50 0 0,-1 0 1 0 0,1 0-1 0 0,-1 1 0 0 0,0-1 1 0 0,0 1-1 0 0,1-1 0 0 0,-1 1 1 0 0,0-1-1 0 0,-1 1 1 0 0,1 0-1 0 0,0-1 0 0 0,0 1 1 0 0,-1 0-1 0 0,1 0 0 0 0,-1-1 1 0 0,1 1-1 0 0,-1 0 0 0 0,0 0 1 0 0,0 0-1 0 0,0 0 0 0 0,0-1 1 0 0,0 1-1 0 0,0 0 0 0 0,0 0 1 0 0,0 0-1 0 0,-1 0 0 0 0,1-1 1 0 0,-1 1-1 0 0,0 0 0 0 0,-1 2 1 0 0,-25 58 211 0 0,26-59-229 0 0,-127 196-482 0 0,10-19-2170 0 0,116-178 2356 0 0,1 0 0 0 0,0 0 0 0 0,0 0 1 0 0,0 0-1 0 0,0 0 0 0 0,0 0 0 0 0,0 0 0 0 0,1 0 0 0 0,-1 1 1 0 0,1-1-1 0 0,0 0 0 0 0,-1 0 0 0 0,1 5 0 0 0,1-6-42 0 0,0 1-1 0 0,-1-1 0 0 0,1 0 1 0 0,0 0-1 0 0,0 1 0 0 0,0-1 1 0 0,0 0-1 0 0,0 0 1 0 0,1 0-1 0 0,-1 0 0 0 0,0 0 1 0 0,0 0-1 0 0,1-1 0 0 0,-1 1 1 0 0,0 0-1 0 0,1-1 0 0 0,-1 1 1 0 0,1-1-1 0 0,-1 1 1 0 0,3 0-1 0 0,10 3-1715 0 0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23.7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12 145 3921 0 0,'-1'-1'290'0'0,"0"0"0"0"0,0 0 1 0 0,0 0-1 0 0,1 0 0 0 0,-1 0 0 0 0,0 0 0 0 0,0-1 1 0 0,1 1-1 0 0,-1 0 0 0 0,0 0 0 0 0,1-1 1 0 0,-1 1-1 0 0,1 0 0 0 0,0-1 0 0 0,-1 1 0 0 0,1 0 1 0 0,0-1-1 0 0,0 1 0 0 0,0 0 0 0 0,0-1 1 0 0,0 1-1 0 0,0-1 0 0 0,1-2 0 0 0,0 2-68 0 0,0-1 0 0 0,0 1 0 0 0,1-1 0 0 0,-1 1 0 0 0,1-1 0 0 0,0 1 0 0 0,-1 0 0 0 0,1 0 0 0 0,0 0 0 0 0,0 0 0 0 0,3-2 0 0 0,2-1-140 0 0,0 0 1 0 0,0 1 0 0 0,0 0-1 0 0,0 0 1 0 0,0 0 0 0 0,1 1-1 0 0,12-3 1 0 0,92-11 99 0 0,6 0-3794 0 0,-106 11 1053 0 0,-21 0-162 0 0,-14 4-1828 0 0,26 9 3725 0 0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24.3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 1 1968 0 0,'-3'3'557'0'0,"0"1"0"0"0,0-1 0 0 0,0 1 0 0 0,0 0 0 0 0,1 0 0 0 0,0 0 0 0 0,-1 1 0 0 0,2-1 0 0 0,-1 0 0 0 0,0 1 0 0 0,1-1 0 0 0,0 1 0 0 0,0 0 0 0 0,0-1 0 0 0,1 1 0 0 0,-1 0 0 0 0,2 7 0 0 0,0 5 799 0 0,2 1-1 0 0,0-1 0 0 0,9 26 0 0 0,5 35-1092 0 0,-15-69-359 0 0,-1-2-274 0 0,-1 0 0 0 0,1 0-1 0 0,-1 0 1 0 0,0 0 0 0 0,-2 11 0 0 0,-24-49-9586 0 0,16 10 6151 0 0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31.4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157 260 712 0 0,'-8'-4'270'0'0,"0"0"-1"0"0,1-1 1 0 0,-1 0-1 0 0,1 0 0 0 0,1-1 1 0 0,-1 0-1 0 0,1 0 1 0 0,0-1-1 0 0,0 1 1 0 0,1-1-1 0 0,-1 0 1 0 0,2-1-1 0 0,-1 1 1 0 0,1-1-1 0 0,0 0 1 0 0,1 0-1 0 0,-5-16 1 0 0,-40-100 9152 0 0,48 120-7517 0 0,8 11-1371 0 0,7 15-352 0 0,6 28 214 0 0,15 55 0 0 0,-28-74-344 0 0,2-1 1 0 0,1 0-1 0 0,1-1 1 0 0,2 0-1 0 0,1-1 1 0 0,1 0-1 0 0,20 27 0 0 0,-35-54-28 0 0,0 0 0 0 0,0 0 1 0 0,-1 0-1 0 0,1 0 0 0 0,0 0 0 0 0,0 0 0 0 0,0 0 0 0 0,0 0 0 0 0,0 0 0 0 0,0-1 0 0 0,0 1 0 0 0,0 0 0 0 0,1-1 0 0 0,-1 1 0 0 0,0-1 0 0 0,0 1 0 0 0,1-1 1 0 0,-1 1-1 0 0,0-1 0 0 0,0 0 0 0 0,1 0 0 0 0,-1 1 0 0 0,0-1 0 0 0,1 0 0 0 0,-1 0 0 0 0,3-1 0 0 0,-2 0 10 0 0,-1 0-1 0 0,1 0 1 0 0,-1-1 0 0 0,1 1-1 0 0,-1 0 1 0 0,1-1 0 0 0,-1 1-1 0 0,1-1 1 0 0,-1 1-1 0 0,0-1 1 0 0,0 0 0 0 0,0 0-1 0 0,0 1 1 0 0,0-1-1 0 0,0-4 1 0 0,5-11 102 0 0,-1-1 0 0 0,-1 1 0 0 0,2-21 0 0 0,-5 28-137 0 0,3-63 179 0 0,-5 61-169 0 0,1-1 0 0 0,1 1 0 0 0,0-1 0 0 0,0 1 0 0 0,1-1-1 0 0,1 1 1 0 0,0 0 0 0 0,0 0 0 0 0,7-14 0 0 0,-9 25-17 0 0,0 0-1 0 0,-1 0 1 0 0,1 0 0 0 0,0 0 0 0 0,0 0-1 0 0,0 0 1 0 0,0 0 0 0 0,0 0-1 0 0,0 0 1 0 0,0 0 0 0 0,0 1-1 0 0,1-1 1 0 0,-1 0 0 0 0,0 1-1 0 0,0-1 1 0 0,1 1 0 0 0,-1-1 0 0 0,0 1-1 0 0,1 0 1 0 0,-1-1 0 0 0,0 1-1 0 0,1 0 1 0 0,-1 0 0 0 0,0 0-1 0 0,1 0 1 0 0,-1 0 0 0 0,1 0-1 0 0,-1 1 1 0 0,0-1 0 0 0,1 0 0 0 0,-1 1-1 0 0,0-1 1 0 0,0 1 0 0 0,1-1-1 0 0,-1 1 1 0 0,0 0 0 0 0,0-1-1 0 0,0 1 1 0 0,1 0 0 0 0,-1 0-1 0 0,0 0 1 0 0,1 2 0 0 0,4 2-36 0 0,1 0 1 0 0,-2 1 0 0 0,1 0-1 0 0,-1 0 1 0 0,9 14 0 0 0,-5-3-8 0 0,-2 0 0 0 0,0 1 0 0 0,0 0 0 0 0,-2 0 0 0 0,0 1 0 0 0,2 24 0 0 0,-3-21 39 0 0,1 0 0 0 0,0 0 0 0 0,17 40 1 0 0,-22-61 20 0 0,0 0 0 0 0,1 0 0 0 0,-1 0 0 0 0,0 0 0 0 0,1 0 0 0 0,-1 0 0 0 0,1 0 0 0 0,0 0 0 0 0,-1 0 0 0 0,1 0 0 0 0,0 0 1 0 0,-1 0-1 0 0,1-1 0 0 0,0 1 0 0 0,0 0 0 0 0,0 0 0 0 0,0-1 0 0 0,0 1 0 0 0,0-1 0 0 0,0 1 0 0 0,0-1 0 0 0,2 1 0 0 0,-3-1 12 0 0,1 0 0 0 0,0-1-1 0 0,0 1 1 0 0,0 0 0 0 0,-1-1-1 0 0,1 1 1 0 0,0-1 0 0 0,0 1-1 0 0,-1-1 1 0 0,1 0 0 0 0,0 1-1 0 0,-1-1 1 0 0,1 0 0 0 0,-1 1-1 0 0,1-1 1 0 0,-1 0 0 0 0,1 0-1 0 0,-1 1 1 0 0,1-1 0 0 0,-1 0-1 0 0,0-1 1 0 0,3-5 133 0 0,0-1 1 0 0,-1 1-1 0 0,0-1 0 0 0,2-14 1 0 0,-4-5 55 0 0,-1 1 0 0 0,-2 0 0 0 0,0-1 1 0 0,-2 1-1 0 0,-15-49 0 0 0,10 37-564 0 0,-9-60 0 0 0,24 115-9518 0 0,8 27 2695 0 0,-1-19 3868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4.3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289 0 2529 0 0,'-4'1'416'0'0,"0"0"0"0"0,0 0 0 0 0,0 0 0 0 0,0 0 0 0 0,0 0 0 0 0,0 1 0 0 0,0 0 0 0 0,0 0 0 0 0,1 0 0 0 0,-1 0 0 0 0,1 1 0 0 0,0-1 0 0 0,-1 1 1 0 0,1 0-1 0 0,0 0 0 0 0,-3 5 0 0 0,-45 61 879 0 0,41-53-843 0 0,-6 9-139 0 0,0 2 0 0 0,-14 33 0 0 0,25-49-266 0 0,1 1 0 0 0,0 0 0 0 0,0 0 0 0 0,1 0 1 0 0,1 0-1 0 0,0 1 0 0 0,0-1 0 0 0,1 16 0 0 0,1-27-48 0 0,1 0-1 0 0,-1 1 1 0 0,0-1-1 0 0,0 1 1 0 0,1-1 0 0 0,-1 0-1 0 0,0 0 1 0 0,1 1-1 0 0,0-1 1 0 0,-1 0 0 0 0,1 0-1 0 0,0 1 1 0 0,-1-1-1 0 0,1 0 1 0 0,0 0-1 0 0,0 0 1 0 0,0 0 0 0 0,0 0-1 0 0,0 0 1 0 0,0 0-1 0 0,0-1 1 0 0,2 2 0 0 0,0 0-6 0 0,1-1 1 0 0,-1 0-1 0 0,0 0 1 0 0,1 0 0 0 0,-1 0-1 0 0,1 0 1 0 0,0-1 0 0 0,5 1-1 0 0,7-2-14 0 0,0 0-1 0 0,32-6 0 0 0,-42 6 28 0 0,62-18-70 0 0,-54 14 13 0 0,1 0 0 0 0,-1 1 0 0 0,1 1 0 0 0,-1 0 0 0 0,1 1-1 0 0,16 1 1 0 0,-30 0 60 0 0,1 1-1 0 0,-1 1 1 0 0,1-1 0 0 0,0 0-1 0 0,-1 0 1 0 0,1 1-1 0 0,-1-1 1 0 0,1 1-1 0 0,-1-1 1 0 0,1 1-1 0 0,-1 0 1 0 0,1-1 0 0 0,-1 1-1 0 0,1 0 1 0 0,-1 0-1 0 0,0 0 1 0 0,0 0-1 0 0,1 0 1 0 0,-1 0 0 0 0,0 0-1 0 0,0 1 1 0 0,0-1-1 0 0,1 3 1 0 0,-1-1 81 0 0,0-1 0 0 0,0 1 0 0 0,0 0 1 0 0,-1 0-1 0 0,1 0 0 0 0,-1 0 0 0 0,0 0 0 0 0,0 0 1 0 0,0 0-1 0 0,0 0 0 0 0,-2 6 0 0 0,-1 4 438 0 0,-1 0-1 0 0,0 0 0 0 0,-1-1 1 0 0,-10 20-1 0 0,-1-3 6 0 0,-2-2 0 0 0,-1 1-1 0 0,-2-2 1 0 0,0-1 0 0 0,-39 36 0 0 0,-2-7-512 0 0,-72 48 0 0 0,127-97-314 0 0,5-2 6 0 0,-1-1 0 0 0,0 0 0 0 0,0 1 1 0 0,0-1-1 0 0,0 0 0 0 0,-1 0 0 0 0,1 0 0 0 0,-1-1 1 0 0,1 1-1 0 0,-1-1 0 0 0,1 0 0 0 0,-6 1 0 0 0,21-27-5697 0 0,62-90-1200 0 0,-44 77 5485 0 0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32.2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114 415 3697 0 0,'-1'1'199'0'0,"0"-1"1"0"0,1 1-1 0 0,-1-1 1 0 0,0 0-1 0 0,1 1 1 0 0,-1-1-1 0 0,1 1 1 0 0,-1 0-1 0 0,1-1 1 0 0,-1 1-1 0 0,1-1 1 0 0,-1 1-1 0 0,1 0 1 0 0,-1-1-1 0 0,1 1 1 0 0,0 0-1 0 0,-1 0 1 0 0,1-1-1 0 0,0 1 1 0 0,0 0-1 0 0,0 0 1 0 0,0-1-1 0 0,-1 1 1 0 0,1 0-1 0 0,0 0 1 0 0,0 0-1 0 0,0-1 1 0 0,1 1-1 0 0,-1 0 1 0 0,0 0-1 0 0,0-1 0 0 0,1 2 1 0 0,3 34 1093 0 0,-3-31-685 0 0,6 39-116 0 0,-3 0 0 0 0,-1 1 0 0 0,-4 58-1 0 0,1-102-595 0 0,0 0-1 0 0,0 0 0 0 0,0 0 0 0 0,-1 0 1 0 0,1 0-1 0 0,0 1 0 0 0,0-1 1 0 0,-1 0-1 0 0,1 0 0 0 0,0 0 0 0 0,-1 0 1 0 0,1 0-1 0 0,-1 0 0 0 0,1 0 1 0 0,-1 0-1 0 0,0 0 0 0 0,0 1 0 0 0,0-2-25 0 0,1 0 0 0 0,-1 0-1 0 0,1 0 1 0 0,-1 0 0 0 0,1 0-1 0 0,-1 0 1 0 0,1 1 0 0 0,-1-1-1 0 0,1 0 1 0 0,0-1 0 0 0,-1 1-1 0 0,1 0 1 0 0,-1 0 0 0 0,1 0-1 0 0,-1 0 1 0 0,1 0 0 0 0,-1 0-1 0 0,1 0 1 0 0,-1-1 0 0 0,1 1-1 0 0,0 0 1 0 0,-1 0 0 0 0,1-1 0 0 0,0 1-1 0 0,-1 0 1 0 0,1-1 0 0 0,-1 1-1 0 0,-1-3-415 0 0,-1 0 0 0 0,1 1 0 0 0,-1-1 0 0 0,1 0 0 0 0,0 0 0 0 0,0 0 0 0 0,1 0 0 0 0,-1-1 0 0 0,-1-3 0 0 0,-2-15-1162 0 0,3 0 390 0 0</inkml:trace>
  <inkml:trace contextRef="#ctx0" brushRef="#br0" timeOffset="1">15 56 1160 0 0,'-5'-5'1193'0'0,"1"1"-441"0"0,0 4-104 0 0,3 7-232 0 0,1 8-112 0 0,1 1-16 0 0,1 5-112 0 0,4 3-56 0 0,-3-1-160 0 0,1-1-248 0 0,1-10-240 0 0,-1 1-184 0 0,-1-4-8 0 0,1-4-161 0 0,0-5-79 0 0,1 0 112 0 0</inkml:trace>
  <inkml:trace contextRef="#ctx0" brushRef="#br0" timeOffset="2">285 0 464 0 0,'12'32'950'0'0,"0"1"-1"0"0,-3 0 0 0 0,0 0 1 0 0,-2 1-1 0 0,3 42 1 0 0,2 7-278 0 0,-1-3-312 0 0,-5 1-1 0 0,-3 91 0 0 0,-3-153-530 0 0,-8-72-5961 0 0,-1-4 4731 0 0,10 38 1202 0 0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32.7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47 205 312 0 0,'-2'-2'108'0'0,"1"0"-1"0"0,0 0 1 0 0,0 0 0 0 0,-1 0 0 0 0,1 0-1 0 0,-1 0 1 0 0,0 1 0 0 0,1-1-1 0 0,-1 0 1 0 0,0 1 0 0 0,0-1 0 0 0,-2 0-1 0 0,3 2-14 0 0,1-1 0 0 0,-1 1 0 0 0,1 0 0 0 0,-1 0-1 0 0,1 0 1 0 0,-1 0 0 0 0,1 0 0 0 0,-1 0 0 0 0,0 0-1 0 0,1 0 1 0 0,-1 0 0 0 0,1 0 0 0 0,-1 0 0 0 0,1 0-1 0 0,-1 1 1 0 0,1-1 0 0 0,-1 0 0 0 0,1 0 0 0 0,-1 0-1 0 0,1 1 1 0 0,0-1 0 0 0,-1 0 0 0 0,1 1 0 0 0,-1-1-1 0 0,1 0 1 0 0,0 1 0 0 0,-1-1 0 0 0,1 1 0 0 0,0-1-1 0 0,-1 0 1 0 0,1 1 0 0 0,-1 0 0 0 0,0 3 197 0 0,-1 0 1 0 0,1-1-1 0 0,0 1 0 0 0,0 0 1 0 0,0 0-1 0 0,1 0 1 0 0,-1 0-1 0 0,1 0 0 0 0,0 1 1 0 0,0-1-1 0 0,0 0 0 0 0,2 5 1 0 0,-2-6-246 0 0,0-1 0 0 0,0 0 0 0 0,0 0 0 0 0,1 0 0 0 0,-1 1 0 0 0,1-1 0 0 0,-1 0-1 0 0,1 0 1 0 0,0 0 0 0 0,0 0 0 0 0,0 0 0 0 0,0 0 0 0 0,0 0 0 0 0,0 0 0 0 0,0-1 0 0 0,1 1 0 0 0,-1 0 0 0 0,1-1 0 0 0,-1 1 0 0 0,1-1 0 0 0,0 1 0 0 0,0-1 0 0 0,-1 0 0 0 0,1 0 0 0 0,0 1 0 0 0,0-1 0 0 0,0-1 0 0 0,0 1 0 0 0,0 0 0 0 0,1 0 0 0 0,-1-1 0 0 0,0 0-1 0 0,0 1 1 0 0,0-1 0 0 0,0 0 0 0 0,1 0 0 0 0,-1 0 0 0 0,0 0 0 0 0,0 0 0 0 0,0-1 0 0 0,1 1 0 0 0,-1 0 0 0 0,0-1 0 0 0,0 0 0 0 0,4-1 0 0 0,5-3-24 0 0,0 0-1 0 0,0-1 1 0 0,0 0-1 0 0,-1-1 1 0 0,0 0 0 0 0,17-15-1 0 0,-9 4-1113 0 0,-1 0-1 0 0,0 0 0 0 0,-2-2 0 0 0,0 0 1 0 0,-1-1-1 0 0,-1 0 0 0 0,-1-1 1 0 0,14-36-1 0 0,-19 41 207 0 0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33.2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2312 0 0,'1'32'4656'0'0,"7"81"-1964"0"0,4 116 365 0 0,-13-175-2113 0 0,0-15 960 0 0,7 69 0 0 0,-5-104-1826 0 0,-1 1 0 0 0,1-1-1 0 0,0 1 1 0 0,1-1 0 0 0,-1 0 0 0 0,1 0 0 0 0,0 0-1 0 0,0 0 1 0 0,0 0 0 0 0,1 0 0 0 0,-1 0-1 0 0,4 3 1 0 0,-5-6-78 0 0,-1 0 0 0 0,1-1-1 0 0,0 1 1 0 0,0 0 0 0 0,0-1-1 0 0,0 1 1 0 0,0-1 0 0 0,0 1-1 0 0,0-1 1 0 0,0 0 0 0 0,0 1 0 0 0,0-1-1 0 0,0 0 1 0 0,0 1 0 0 0,0-1-1 0 0,0 0 1 0 0,0 0 0 0 0,0 0-1 0 0,1 0 1 0 0,0 0 0 0 0,0-1 5 0 0,0 0 0 0 0,0 1 0 0 0,-1-1 0 0 0,1 0 0 0 0,0 0 0 0 0,0 0-1 0 0,-1 0 1 0 0,1-1 0 0 0,0 1 0 0 0,-1 0 0 0 0,0-1 0 0 0,1 1 0 0 0,-1-1 0 0 0,2-2 0 0 0,49-79 165 0 0,-45 68-142 0 0,1 0 1 0 0,1 1-1 0 0,0 0 1 0 0,1 0 0 0 0,0 1-1 0 0,1 1 1 0 0,1 0-1 0 0,13-11 1 0 0,-24 22 5 0 0,0 0 0 0 0,0 1 0 0 0,1-1 0 0 0,-1 1 0 0 0,0-1 0 0 0,0 1 0 0 0,1 0 0 0 0,-1-1 0 0 0,0 1 0 0 0,1 0 0 0 0,-1 0 0 0 0,0 0 1 0 0,1 0-1 0 0,-1 0 0 0 0,0 0 0 0 0,1 1 0 0 0,-1-1 0 0 0,0 0 0 0 0,1 1 0 0 0,-1-1 0 0 0,0 1 0 0 0,0-1 0 0 0,1 1 0 0 0,-1-1 0 0 0,0 1 0 0 0,0 0 0 0 0,0 0 0 0 0,0 0 1 0 0,0-1-1 0 0,0 1 0 0 0,0 0 0 0 0,0 0 0 0 0,0 0 0 0 0,-1 1 0 0 0,1-1 0 0 0,0 0 0 0 0,-1 0 0 0 0,2 2 0 0 0,29 59 1151 0 0,-24-46-1102 0 0,18 46 447 0 0,-18-41-1084 0 0,2-1 0 0 0,0-1 0 0 0,14 24 1 0 0,-38-55-12818 0 0,14 12 13120 0 0,-11-13-4293 0 0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45.6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110 51 96 0 0,'-6'-1'504'0'0,"0"1"1"0"0,0-1-1 0 0,1 1 0 0 0,-1-1 1 0 0,0-1-1 0 0,0 1 1 0 0,1-1-1 0 0,-1 0 0 0 0,1-1 1 0 0,-9-4-1 0 0,-24-23 10458 0 0,46 78-8533 0 0,-5-26-2292 0 0,37 382 77 0 0,-30-254-3275 0 0,-9-114-117 0 0,-3-13-1970 0 0,-2-32-796 0 0,9-3 4241 0 0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46.0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413 1 5233 0 0,'-1'0'200'0'0,"0"0"0"0"0,-1 0 0 0 0,1 0-1 0 0,0 0 1 0 0,0 0 0 0 0,0 0 0 0 0,0 0 0 0 0,-1 0 0 0 0,1 1-1 0 0,0-1 1 0 0,0 0 0 0 0,0 1 0 0 0,0-1 0 0 0,0 1 0 0 0,0 0 0 0 0,0-1-1 0 0,0 1 1 0 0,0 0 0 0 0,0-1 0 0 0,0 1 0 0 0,0 0 0 0 0,1 0-1 0 0,-1 0 1 0 0,0 0 0 0 0,1 0 0 0 0,-1 0 0 0 0,0 0 0 0 0,1 0-1 0 0,-1 0 1 0 0,1 0 0 0 0,-1 0 0 0 0,1 2 0 0 0,-12 45 1001 0 0,8-27-550 0 0,-5 11-314 0 0,-1-1 1 0 0,-2-1-1 0 0,-1 0 0 0 0,-34 55 0 0 0,34-65 50 0 0,0-1 0 0 0,-1 0 0 0 0,-1-1 0 0 0,-1-1 0 0 0,-1 0-1 0 0,0-1 1 0 0,-32 23 0 0 0,46-37-321 0 0,0 0-1 0 0,0 0 1 0 0,-1 0-1 0 0,1 0 1 0 0,0 0 0 0 0,-1-1-1 0 0,1 0 1 0 0,-1 1-1 0 0,0-1 1 0 0,1-1-1 0 0,-1 1 1 0 0,0 0-1 0 0,1-1 1 0 0,-1 0-1 0 0,0 0 1 0 0,0 0 0 0 0,1 0-1 0 0,-1-1 1 0 0,0 1-1 0 0,0-1 1 0 0,1 0-1 0 0,-1 0 1 0 0,0 0-1 0 0,1-1 1 0 0,0 1-1 0 0,-1-1 1 0 0,1 0-1 0 0,0 0 1 0 0,0 0 0 0 0,0 0-1 0 0,0-1 1 0 0,0 1-1 0 0,-3-4 1 0 0,6 6-60 0 0,0-1 1 0 0,-1 1 0 0 0,1 0-1 0 0,0 0 1 0 0,0 0-1 0 0,0 0 1 0 0,0 0 0 0 0,0-1-1 0 0,0 1 1 0 0,0 0-1 0 0,0 0 1 0 0,0 0 0 0 0,0 0-1 0 0,0-1 1 0 0,0 1-1 0 0,0 0 1 0 0,0 0 0 0 0,0 0-1 0 0,0-1 1 0 0,0 1-1 0 0,0 0 1 0 0,0 0 0 0 0,0 0-1 0 0,0 0 1 0 0,0-1-1 0 0,0 1 1 0 0,0 0 0 0 0,0 0-1 0 0,0 0 1 0 0,0 0-1 0 0,0-1 1 0 0,0 1 0 0 0,0 0-1 0 0,1 0 1 0 0,-1 0-1 0 0,0 0 1 0 0,0 0 0 0 0,0 0-1 0 0,0-1 1 0 0,0 1-1 0 0,1 0 1 0 0,-1 0 0 0 0,0 0-1 0 0,0 0 1 0 0,0 0 0 0 0,0 0-1 0 0,0 0 1 0 0,1 0-1 0 0,-1 0 1 0 0,0 0 0 0 0,0 0-1 0 0,0 0 1 0 0,1 0-1 0 0,-1 0 1 0 0,0 0 0 0 0,19-1 112 0 0,18 5-63 0 0,1 7 15 0 0,0 2-1 0 0,61 31 1 0 0,-55-23-505 0 0,54 17 0 0 0,-24-22-3357 0 0,-60-15 1916 0 0,1 0 0 0 0,-1-1 1 0 0,20-1-1 0 0,-33 1 1665 0 0,0 0 0 0 0,-1 0 0 0 0,1 0-1 0 0,-1-1 1 0 0,1 1 0 0 0,-1 0 0 0 0,1 0 0 0 0,-1 0 0 0 0,1 0 0 0 0,-1 0 0 0 0,1-1 0 0 0,-1 1 0 0 0,1 0 0 0 0,-1 0 0 0 0,1-1 0 0 0,-1 1 0 0 0,0 0 0 0 0,1-1 0 0 0,-1 1 0 0 0,1-1 0 0 0,-1 1 0 0 0,0 0 0 0 0,1-1 0 0 0,-1 1 0 0 0,0-1-1 0 0,0 1 1 0 0,1-1 0 0 0,-1 1 0 0 0,0-1 0 0 0,0 1 0 0 0,1-1 0 0 0,0-2-1685 0 0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46.45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83 3633 0 0,'-1'0'270'0'0,"1"0"0"0"0,-1-1 0 0 0,1 1 0 0 0,-1 0 0 0 0,1 0 0 0 0,-1 0 1 0 0,1 0-1 0 0,-1-1 0 0 0,1 1 0 0 0,0 0 0 0 0,-1 0 0 0 0,1-1 0 0 0,-1 1 0 0 0,1 0 0 0 0,0-1 1 0 0,-1 1-1 0 0,1 0 0 0 0,0-1 0 0 0,-1 1 0 0 0,1-1 0 0 0,0 1 0 0 0,0 0 0 0 0,0-1 1 0 0,-1 1-1 0 0,1-1 0 0 0,0 1 0 0 0,0-1 0 0 0,0 1 0 0 0,0-1 0 0 0,0 1 0 0 0,0-1 0 0 0,-1 1 1 0 0,1-1-1 0 0,1 0 0 0 0,14-13 1445 0 0,-3 6-1688 0 0,-1 1 0 0 0,1 1 0 0 0,0 0 0 0 0,1 1 1 0 0,20-7-1 0 0,-22 9-1073 0 0,-1 1 0 0 0,1 0 0 0 0,0 0 0 0 0,12 1 0 0 0,-22 1 925 0 0,-1-1 0 0 0,0 1 0 0 0,1 0-1 0 0,-1 0 1 0 0,0 0 0 0 0,1 0-1 0 0,-1 0 1 0 0,1 0 0 0 0,-1 0-1 0 0,0-1 1 0 0,1 1 0 0 0,-1 0 0 0 0,1 0-1 0 0,-1 0 1 0 0,0 1 0 0 0,1-1-1 0 0,-1 0 1 0 0,0 0 0 0 0,1 0-1 0 0,-1 0 1 0 0,0 0 0 0 0,1 0 0 0 0,-1 0-1 0 0,1 1 1 0 0,-1-1 0 0 0,0 0-1 0 0,0 0 1 0 0,1 0 0 0 0,-1 1 0 0 0,0-1-1 0 0,1 0 1 0 0,-1 1 0 0 0,0-1-1 0 0,0 0 1 0 0,1 1 0 0 0,-1-1-1 0 0,0 0 1 0 0,0 1 0 0 0,0-1 0 0 0,0 0-1 0 0,1 1 1 0 0,-1-1 0 0 0,0 0-1 0 0,0 1 1 0 0,0-1 0 0 0,0 0-1 0 0,0 1 1 0 0,0-1 0 0 0,0 1 0 0 0,0-1-1 0 0,0 0 1 0 0,0 1 0 0 0,0-1-1 0 0,0 1 1 0 0,0-1 0 0 0,-1 0 0 0 0,1 1-1 0 0,0-1 1 0 0,0 0 0 0 0,0 1-1 0 0,0-1 1 0 0,-1 0 0 0 0,1 1-1 0 0,-4 7-1498 0 0</inkml:trace>
  <inkml:trace contextRef="#ctx0" brushRef="#br0" timeOffset="1">56 322 4401 0 0,'-6'3'1824'0'0,"3"6"-375"0"0,-3 0-289 0 0,6-3-144 0 0,2-1-240 0 0,2-1-280 0 0,3-4-208 0 0,2 0-104 0 0,3-2-39 0 0,8-4-97 0 0,0 1-369 0 0,-2-2-567 0 0,2-2-760 0 0,-4 0-545 0 0,-2 0 145 0 0,1-4-184 0 0,3 2 199 0 0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47.3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83 624 0 0,'7'-31'871'0'0,"-5"26"-133"0"0,-1 1 0 0 0,1 0 1 0 0,-1 0-1 0 0,1 0 0 0 0,0 0 0 0 0,1 0 0 0 0,3-6 1 0 0,-5 9-456 0 0,0 0 1 0 0,0 0 0 0 0,1 0 0 0 0,-1 0 0 0 0,0 0 0 0 0,0 0-1 0 0,0 0 1 0 0,1 0 0 0 0,-1 1 0 0 0,0-1 0 0 0,1 1 0 0 0,-1-1-1 0 0,0 1 1 0 0,1-1 0 0 0,-1 1 0 0 0,1 0 0 0 0,-1 0 0 0 0,3-1-1 0 0,-1 2-114 0 0,-1-1-1 0 0,1 1 1 0 0,0-1-1 0 0,0 1 1 0 0,-1 0-1 0 0,1 0 1 0 0,0 0-1 0 0,-1 1 0 0 0,1-1 1 0 0,-1 1-1 0 0,0-1 1 0 0,5 5-1 0 0,5 4 133 0 0,-1 2 0 0 0,-1 0 0 0 0,1 0-1 0 0,-2 1 1 0 0,0 0 0 0 0,0 0 0 0 0,-2 1-1 0 0,1 0 1 0 0,-2 1 0 0 0,10 28 0 0 0,0 15 36 0 0,15 86 1 0 0,-31-140-325 0 0,12 74 103 0 0,2 116-1 0 0,-16-12-3064 0 0,4-139-238 0 0,3-36-222 0 0,3-27 619 0 0,10-69 613 0 0,8-112 0 0 0,3-21 2160 0 0,-24 201 46 0 0,0 0 0 0 0,1 0 0 0 0,17-36 1 0 0,-19 48 280 0 0,0 1 0 0 0,1 0 1 0 0,-1 0-1 0 0,2 0 0 0 0,-1 1 1 0 0,1 0-1 0 0,0 0 0 0 0,1 0 0 0 0,0 0 1 0 0,0 1-1 0 0,11-7 0 0 0,-18 13-236 0 0,0-1 0 0 0,0 1 0 0 0,0 0 0 0 0,1 0-1 0 0,-1 0 1 0 0,0 0 0 0 0,0 0 0 0 0,0-1 0 0 0,0 1-1 0 0,0 0 1 0 0,0 0 0 0 0,0 0 0 0 0,0 0 0 0 0,0 0 0 0 0,1 0-1 0 0,-1 0 1 0 0,0 0 0 0 0,0-1 0 0 0,0 1 0 0 0,0 0-1 0 0,0 0 1 0 0,0 0 0 0 0,1 0 0 0 0,-1 0 0 0 0,0 0-1 0 0,0 0 1 0 0,0 0 0 0 0,0 0 0 0 0,0 0 0 0 0,1 0-1 0 0,-1 0 1 0 0,0 0 0 0 0,0 0 0 0 0,0 0 0 0 0,0 0 0 0 0,1 0-1 0 0,-1 0 1 0 0,0 0 0 0 0,0 0 0 0 0,0 0 0 0 0,0 0-1 0 0,0 0 1 0 0,0 0 0 0 0,1 0 0 0 0,-1 1 0 0 0,0-1-1 0 0,0 0 1 0 0,0 0 0 0 0,0 0 0 0 0,0 0 0 0 0,0 0 0 0 0,0 0-1 0 0,1 0 1 0 0,-1 1 0 0 0,0-1 0 0 0,0 0 0 0 0,0 0-1 0 0,0 0 1 0 0,0 0 0 0 0,0 0 0 0 0,0 1 0 0 0,-6 11 2269 0 0,-14 15-179 0 0,-23 9-75 0 0,21-19-1012 0 0,-32 33 0 0 0,49-45-943 0 0,1 0 0 0 0,0 0 0 0 0,0 0 0 0 0,0 1 0 0 0,1-1 0 0 0,0 1 0 0 0,0 0 0 0 0,0 0 0 0 0,1 0 0 0 0,0 0 0 0 0,0 0 0 0 0,-1 8 0 0 0,3-9-111 0 0,0 0 0 0 0,0 0 1 0 0,1 0-1 0 0,-1 0 0 0 0,1 0 0 0 0,0 0 1 0 0,1 0-1 0 0,-1 0 0 0 0,1 0 0 0 0,0-1 1 0 0,1 1-1 0 0,-1-1 0 0 0,1 0 0 0 0,-1 1 1 0 0,1-1-1 0 0,0 0 0 0 0,1-1 0 0 0,-1 1 0 0 0,1 0 1 0 0,0-1-1 0 0,0 0 0 0 0,0 0 0 0 0,6 4 1 0 0,2 0-21 0 0,-1 0 1 0 0,2-1 0 0 0,-1 0-1 0 0,1 0 1 0 0,0-2-1 0 0,0 1 1 0 0,18 2 0 0 0,36 1-369 0 0,14 3-2599 0 0,-28 8-10128 0 0,-47-16 10719 0 0,10 3-82 0 0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47.8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53 131 4337 0 0,'-1'0'423'0'0,"-1"1"0"0"0,0-1 0 0 0,0 1 1 0 0,1 0-1 0 0,-1 0 0 0 0,1 0 0 0 0,-1 0 0 0 0,1 0 1 0 0,-1 0-1 0 0,1 0 0 0 0,-1 1 0 0 0,1-1 0 0 0,0 0 1 0 0,-2 3-1 0 0,-11 29 2161 0 0,3 39-1630 0 0,10-61-491 0 0,-1 6-266 0 0,1 1 1 0 0,1-1 0 0 0,0 1-1 0 0,5 26 1 0 0,-5-42-183 0 0,0 0 0 0 0,1 1 0 0 0,-1-1 0 0 0,0 0 0 0 0,1 1 0 0 0,0-1 0 0 0,-1 0-1 0 0,1 0 1 0 0,0 0 0 0 0,0 0 0 0 0,1 0 0 0 0,-1 0 0 0 0,0 0 0 0 0,1 0 0 0 0,-1 0 0 0 0,1 0 0 0 0,-1-1 0 0 0,1 1 0 0 0,0-1 0 0 0,0 1 0 0 0,-1-1 0 0 0,1 1 0 0 0,0-1-1 0 0,0 0 1 0 0,1 0 0 0 0,-1 0 0 0 0,0-1 0 0 0,0 1 0 0 0,0 0 0 0 0,1-1 0 0 0,-1 1 0 0 0,0-1 0 0 0,1 0 0 0 0,-1 0 0 0 0,0 0 0 0 0,1 0 0 0 0,-1 0 0 0 0,0 0 0 0 0,1-1-1 0 0,-1 1 1 0 0,0-1 0 0 0,0 1 0 0 0,1-1 0 0 0,3-2 0 0 0,2-1 49 0 0,0 0 0 0 0,-1-1 0 0 0,1 1 0 0 0,-1-2-1 0 0,0 1 1 0 0,0-1 0 0 0,-1 0 0 0 0,0 0 0 0 0,0-1 0 0 0,0 0 0 0 0,7-12-1 0 0,-5 7-17 0 0,-1 0-1 0 0,-1 0 1 0 0,0 0-1 0 0,0-1 1 0 0,-1 1-1 0 0,6-27 0 0 0,-10 31-5 0 0,-1 0 0 0 0,0 0 0 0 0,0 0 0 0 0,-1 0 0 0 0,0 0 0 0 0,0 0-1 0 0,-1 1 1 0 0,0-1 0 0 0,0 0 0 0 0,-1 1 0 0 0,0-1 0 0 0,0 1-1 0 0,-8-12 1 0 0,2 4-22 0 0,-1 0-1 0 0,0 1 1 0 0,-1 0-1 0 0,-1 1 1 0 0,-15-14-1 0 0,26 26-78 0 0,0-1-1 0 0,0 1 0 0 0,0 0 0 0 0,0 0 1 0 0,0 0-1 0 0,0 1 0 0 0,0-1 1 0 0,0 0-1 0 0,-1 0 0 0 0,1 0 1 0 0,0 1-1 0 0,0-1 0 0 0,-1 1 1 0 0,1-1-1 0 0,0 1 0 0 0,-1-1 1 0 0,1 1-1 0 0,-1 0 0 0 0,1 0 1 0 0,0 0-1 0 0,-1 0 0 0 0,1 0 0 0 0,-1 0 1 0 0,1 0-1 0 0,-1 0 0 0 0,1 0 1 0 0,-3 1-1 0 0,3 1-159 0 0,-1-1 1 0 0,1 1-1 0 0,0-1 0 0 0,-1 1 1 0 0,1 0-1 0 0,0-1 0 0 0,0 1 1 0 0,0 0-1 0 0,0 0 0 0 0,1 0 1 0 0,-1 0-1 0 0,0-1 0 0 0,1 1 1 0 0,-1 0-1 0 0,1 0 0 0 0,-1 4 1 0 0,0 4-1018 0 0,0 0 0 0 0,1 1 0 0 0,0-1 1 0 0,1 0-1 0 0,0 1 0 0 0,4 15 0 0 0,1-12-330 0 0,6 0-270 0 0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48.3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1 340 2481 0 0,'11'64'3682'0'0,"30"95"0"0"0,2 8-2235 0 0,-15 52-917 0 0,-21-141 558 0 0,31 136 0 0 0,-54-374 1472 0 0,-18-20-2171 0 0,-1-13-205 0 0,31 165-275 0 0,2-1 1 0 0,1 1-1 0 0,2-1 1 0 0,6-48-1 0 0,-5 66 27 0 0,0 0-1 0 0,1 0 0 0 0,1 0 1 0 0,-1 1-1 0 0,2-1 1 0 0,0 1-1 0 0,0 0 1 0 0,1 0-1 0 0,0 0 0 0 0,0 1 1 0 0,1 0-1 0 0,13-14 1 0 0,-15 19 88 0 0,0 0 1 0 0,0 0 0 0 0,0 1-1 0 0,0 0 1 0 0,0 0-1 0 0,1 0 1 0 0,-1 0 0 0 0,1 1-1 0 0,0 0 1 0 0,-1 0 0 0 0,1 0-1 0 0,0 1 1 0 0,0 0-1 0 0,1 0 1 0 0,-1 0 0 0 0,0 1-1 0 0,0 0 1 0 0,0 0-1 0 0,0 1 1 0 0,0 0 0 0 0,0 0-1 0 0,0 0 1 0 0,0 1 0 0 0,11 4-1 0 0,-14-5 76 0 0,0 0-1 0 0,0 0 0 0 0,-1 0 1 0 0,1 1-1 0 0,-1-1 0 0 0,1 1 1 0 0,-1 0-1 0 0,0 0 0 0 0,0-1 1 0 0,0 1-1 0 0,0 1 0 0 0,0-1 1 0 0,0 0-1 0 0,0 0 0 0 0,-1 1 1 0 0,1-1-1 0 0,-1 1 0 0 0,1-1 1 0 0,-1 1-1 0 0,1 5 0 0 0,-1-3 23 0 0,0 0-1 0 0,-1 0 1 0 0,1 1-1 0 0,-1-1 0 0 0,0 0 1 0 0,-1 0-1 0 0,0 1 1 0 0,0-1-1 0 0,0 0 1 0 0,-3 8-1 0 0,-4 8-64 0 0,0-1 0 0 0,-2-1 0 0 0,-1 0 1 0 0,-16 24-1 0 0,18-30-371 0 0,-23 33-1903 0 0,9-19-2159 0 0,23-27 4279 0 0,0 0 1 0 0,0 0 0 0 0,-3 1-2701 0 0,2-1 2701 0 0,1 0-1 0 0,0 0 1 0 0,0 0-1 0 0,0 0 1 0 0,0 0 0 0 0,0 0-1 0 0,-2-3-2506 0 0,2-14-121 0 0,6-19 572 0 0,4 5 449 0 0</inkml:trace>
  <inkml:trace contextRef="#ctx0" brushRef="#br0" timeOffset="1">596 1 6769 0 0,'3'31'6418'0'0,"11"17"-4081"0"0,-4-14-1357 0 0,10 47-313 0 0,56 197 437 0 0,-57-226-2475 0 0,38 75 0 0 0,-46-95-2599 0 0,-14-23 106 0 0,-15-14 773 0 0,3-5 1640 0 0,-1-3-778 0 0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48.8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82 4001 0 0,'9'0'1344'0'0,"3"1"40"0"0,6 1-55 0 0,0 2-25 0 0,-3-2-120 0 0,1-1-216 0 0,0 1-279 0 0,0-2-305 0 0,4 0-176 0 0,0-3-232 0 0,1-3-520 0 0,1-1-857 0 0,-1-6-983 0 0,3-5-81 0 0,-3-3 345 0 0,6-4-817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4.7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25 275 2497 0 0,'1'6'329'0'0,"-1"-1"1"0"0,1 1 0 0 0,1-1 0 0 0,-1 0-1 0 0,1 0 1 0 0,0 1 0 0 0,0-1 0 0 0,0 0 0 0 0,1-1-1 0 0,0 1 1 0 0,0 0 0 0 0,5 5 0 0 0,-7-9-250 0 0,0 0 1 0 0,0 0 0 0 0,0 0-1 0 0,0 0 1 0 0,0-1 0 0 0,1 1-1 0 0,-1 0 1 0 0,0-1-1 0 0,1 1 1 0 0,-1-1 0 0 0,1 1-1 0 0,-1-1 1 0 0,0 1 0 0 0,1-1-1 0 0,-1 0 1 0 0,1 0-1 0 0,-1 0 1 0 0,1 0 0 0 0,1 0-1 0 0,0-1-27 0 0,0 1 0 0 0,-1-1 0 0 0,1 0-1 0 0,0-1 1 0 0,-1 1 0 0 0,1 0 0 0 0,-1-1 0 0 0,1 1-1 0 0,-1-1 1 0 0,0 0 0 0 0,0 0 0 0 0,0 0 0 0 0,3-3-1 0 0,5-8 36 0 0,-1 0 0 0 0,-1 0 0 0 0,0-1 0 0 0,-1 0 0 0 0,0 0 0 0 0,-1-1 0 0 0,-1 0 0 0 0,0 0 0 0 0,-1 0 0 0 0,-1 0 0 0 0,0-1 1 0 0,1-24-1 0 0,-5 33 82 0 0,0 1 1 0 0,0 1-1 0 0,-1-1 1 0 0,1 0 0 0 0,-1 0-1 0 0,0 0 1 0 0,-1 1-1 0 0,1-1 1 0 0,-1 1 0 0 0,-1 0-1 0 0,1 0 1 0 0,-1 0-1 0 0,1 0 1 0 0,-6-4 0 0 0,7 6-71 0 0,-1 0 0 0 0,1 0 0 0 0,-1 1 0 0 0,0-1 0 0 0,0 1 0 0 0,-1-1 0 0 0,1 1 0 0 0,0 0 0 0 0,-1 0 0 0 0,1 0 1 0 0,-1 1-1 0 0,1-1 0 0 0,-1 1 0 0 0,0 0 0 0 0,0 0 0 0 0,0 0 0 0 0,1 1 0 0 0,-1-1 0 0 0,0 1 0 0 0,0 0 0 0 0,0 0 0 0 0,-5 1 1 0 0,7 0-29 0 0,-1 0 0 0 0,1 1 1 0 0,0-1-1 0 0,0 0 0 0 0,0 1 1 0 0,0-1-1 0 0,1 1 1 0 0,-1 0-1 0 0,0 0 0 0 0,1 0 1 0 0,-1-1-1 0 0,1 1 1 0 0,0 1-1 0 0,-1-1 0 0 0,1 0 1 0 0,0 0-1 0 0,0 0 0 0 0,-1 5 1 0 0,-12 50 699 0 0,11-44-630 0 0,-5 28-34 0 0,1 0 0 0 0,2 0 0 0 0,2 1-1 0 0,2-1 1 0 0,1 1 0 0 0,3-1-1 0 0,1 1 1 0 0,10 40 0 0 0,-13-77-104 0 0,0 0-1 0 0,1 0 1 0 0,0 0-1 0 0,0-1 1 0 0,0 1-1 0 0,0-1 1 0 0,1 1 0 0 0,-1-1-1 0 0,1 0 1 0 0,0 0-1 0 0,1 0 1 0 0,-1 0 0 0 0,1-1-1 0 0,-1 1 1 0 0,6 2-1 0 0,-7-4-34 0 0,0-1-1 0 0,1-1 1 0 0,-1 1-1 0 0,0 0 1 0 0,0 0-1 0 0,1-1 1 0 0,-1 1-1 0 0,1-1 1 0 0,-1 0-1 0 0,0 0 1 0 0,1 0-1 0 0,-1 0 1 0 0,1 0-1 0 0,-1-1 1 0 0,0 1-1 0 0,1-1 1 0 0,-1 1-1 0 0,0-1 1 0 0,1 0-1 0 0,-1 0 1 0 0,0 0-1 0 0,0 0 1 0 0,0 0-1 0 0,0 0 1 0 0,0-1-1 0 0,0 1 1 0 0,0-1-1 0 0,0 1 1 0 0,-1-1-1 0 0,1 0 1 0 0,0 0-1 0 0,-1 0 1 0 0,2-3-1 0 0,6-7-785 0 0,-1-1-1 0 0,0 0 1 0 0,0-1-1 0 0,-2 1 1 0 0,10-30 0 0 0,17-31-5314 0 0,-13 51 2149 0 0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49.3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 25 1544 0 0,'-9'-22'6010'0'0,"2"20"-2863"0"0,3 14-1940 0 0,4 13-1080 0 0,2-1 0 0 0,0 1 0 0 0,1-1-1 0 0,2 1 1 0 0,1-1 0 0 0,9 26 0 0 0,1 8-72 0 0,227 1214 2260 0 0,-239-1245-2315 0 0,4 54-78 0 0,-8-74-270 0 0,0 0 1 0 0,0 1-1 0 0,-1-1 0 0 0,0 0 0 0 0,0 0 1 0 0,-1 0-1 0 0,0-1 0 0 0,-4 13 1 0 0,5-17 142 0 0,0-1 0 0 0,1 0 1 0 0,-1 0-1 0 0,0 1 0 0 0,0-1 1 0 0,0 0-1 0 0,0 0 0 0 0,0 0 1 0 0,0 0-1 0 0,0 0 0 0 0,0 0 1 0 0,0 0-1 0 0,0 0 0 0 0,-1 0 1 0 0,1-1-1 0 0,0 1 0 0 0,-1 0 1 0 0,1-1-1 0 0,0 1 0 0 0,-1-1 1 0 0,1 0-1 0 0,-1 1 0 0 0,1-1 1 0 0,-1 0-1 0 0,1 0 0 0 0,-3 0 1 0 0,0 0-289 0 0,0-1 0 0 0,0 0 0 0 0,-1 0 1 0 0,1 0-1 0 0,0-1 0 0 0,0 1 0 0 0,0-1 1 0 0,-4-3-1 0 0,-21-11-1313 0 0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9:50.1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 7 6257 0 0,'-23'-7'2491'0'0,"13"14"-1188"0"0,9-5-1277 0 0,1 0 0 0 0,0-1 0 0 0,0 1-1 0 0,0 0 1 0 0,1 0 0 0 0,-1 0 0 0 0,0-1-1 0 0,1 1 1 0 0,-1 0 0 0 0,1 0 0 0 0,-1-1-1 0 0,1 1 1 0 0,0 0 0 0 0,0-1 0 0 0,0 1-1 0 0,0-1 1 0 0,0 1 0 0 0,0-1 0 0 0,2 2-1 0 0,52 67-210 0 0,-2 3-1 0 0,62 114 1 0 0,-94-146 172 0 0,-2 1 0 0 0,-2 1 0 0 0,-2 0 0 0 0,-1 1 0 0 0,-3 1 0 0 0,10 76 0 0 0,-17-64 124 0 0,-2 1 0 0 0,-3-1 0 0 0,-3 0-1 0 0,-21 113 1 0 0,-80 218 851 0 0,23-104 307 0 0,64-207-279 0 0,-14 136-1 0 0,29-164-718 0 0,1 0-1 0 0,2 0 1 0 0,3 0-1 0 0,10 56 0 0 0,-11-98-241 0 0,1 0 0 0 0,0 1-1 0 0,0-2 1 0 0,0 1 0 0 0,1 0-1 0 0,0-1 1 0 0,1 1 0 0 0,-1-1-1 0 0,1 0 1 0 0,0-1 0 0 0,0 1-1 0 0,1-1 1 0 0,0 0 0 0 0,0 0-1 0 0,0-1 1 0 0,0 0 0 0 0,1 0-1 0 0,0 0 1 0 0,0-1 0 0 0,0 0-1 0 0,0 0 1 0 0,10 2-1 0 0,2 1-22 0 0,0-1 0 0 0,0-1-1 0 0,1-1 1 0 0,0 0 0 0 0,-1-2-1 0 0,1 0 1 0 0,30-3 0 0 0,220-47 167 0 0,-8 0-149 0 0,-80 37-77 0 0,318 19 1 0 0,-445-4 48 0 0,102-4 8 0 0,-1-7 0 0 0,188-33 1 0 0,-178 17 300 0 0,288-4 1 0 0,-338 32-309 0 0,37 1 45 0 0,175-16 0 0 0,267-98 182 0 0,-202 28 303 0 0,639-72 13 0 0,-918 135 250 0 0,-2-4 0 0 0,181-62 0 0 0,-292 84-724 0 0,0-1 0 0 0,-1 1 0 0 0,1-1 0 0 0,0 1 0 0 0,0-1 0 0 0,0 1 0 0 0,0 0 0 0 0,0-1 0 0 0,0 1 0 0 0,0 0 0 0 0,0 0 0 0 0,0 0 0 0 0,0 0 0 0 0,0 0 0 0 0,0 0 0 0 0,0 0 0 0 0,0 0 0 0 0,0 0 0 0 0,0 0 0 0 0,0 0 0 0 0,0 1 0 0 0,0-1 0 0 0,0 0-1 0 0,-1 1 1 0 0,1-1 0 0 0,0 1 0 0 0,0-1 0 0 0,0 1 0 0 0,0-1 0 0 0,-1 1 0 0 0,1 0 0 0 0,0-1 0 0 0,0 1 0 0 0,-1 0 0 0 0,1 0 0 0 0,-1-1 0 0 0,1 1 0 0 0,-1 0 0 0 0,1 0 0 0 0,0 1 0 0 0,9 13 380 0 0,-49-89-1678 0 0,-15-4-11643 0 0,33 47 5958 0 0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1:36.1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203 574 8 0 0,'-37'6'600'0'0,"35"-5"-552"0"0,-1 0-1 0 0,1-1 1 0 0,0 1-1 0 0,-1 0 0 0 0,1-1 1 0 0,-1 1-1 0 0,1-1 1 0 0,0 0-1 0 0,-1 0 1 0 0,1 0-1 0 0,-1 0 0 0 0,1 0 1 0 0,-1-1-1 0 0,1 1 1 0 0,0-1-1 0 0,-1 1 1 0 0,1-1-1 0 0,0 0 0 0 0,-1 0 1 0 0,1 0-1 0 0,0 0 1 0 0,0 0-1 0 0,0-1 1 0 0,0 1-1 0 0,0-1 0 0 0,0 1 1 0 0,0-1-1 0 0,1 0 1 0 0,-3-2-1 0 0,1 1 243 0 0,0 0 0 0 0,0 0 0 0 0,0 0-1 0 0,0 0 1 0 0,0 1 0 0 0,-1-1 0 0 0,1 1 0 0 0,-1 0 0 0 0,0 0 0 0 0,0 0-1 0 0,1 1 1 0 0,-1-1 0 0 0,-6-1 0 0 0,-24-10 861 0 0,34 13-1123 0 0,-1 0-1 0 0,1 0 1 0 0,-1 0-1 0 0,1-1 0 0 0,0 1 1 0 0,-1 0-1 0 0,1 0 1 0 0,-1-1-1 0 0,1 1 1 0 0,0 0-1 0 0,-1 0 1 0 0,1-1-1 0 0,0 1 1 0 0,-1-1-1 0 0,1 1 0 0 0,0 0 1 0 0,-1-1-1 0 0,1 1 1 0 0,0-1-1 0 0,0 1 1 0 0,0 0-1 0 0,-1-1 1 0 0,1 1-1 0 0,0-1 0 0 0,0 1 1 0 0,0-1-1 0 0,0 1 1 0 0,0-1-1 0 0,0 1 1 0 0,0-1-1 0 0,0 1 1 0 0,0-1-1 0 0,0 1 1 0 0,0-2-1 0 0,14-13 1044 0 0,24-6 831 0 0,-2 7-1363 0 0,1 2 0 0 0,0 2 0 0 0,55-8 0 0 0,121-5-143 0 0,-43 7-384 0 0,414-48 1044 0 0,248-31-697 0 0,-660 78-305 0 0,1 7 0 0 0,195 14 0 0 0,94-26 260 0 0,-121-1-101 0 0,-18-6-63 0 0,-66 3 9 0 0,-200 23-102 0 0,-1 3 1 0 0,92 12-1 0 0,-95-4-29 0 0,188 18 148 0 0,-211-25-148 0 0,0-2-1 0 0,-1-1 0 0 0,0-2 0 0 0,1 0 1 0 0,-1-2-1 0 0,36-12 0 0 0,-29 5 21 0 0,30-10-17 0 0,85-18-1 0 0,-131 37-11 0 0,1 0 1 0 0,-1 2-1 0 0,1 1 0 0 0,0 0 1 0 0,0 1-1 0 0,-1 2 0 0 0,1 0 1 0 0,36 9-1 0 0,-53-10 4 0 0,0-1 0 0 0,0 1 0 0 0,-1-1 1 0 0,1 0-1 0 0,0 0 0 0 0,0 0 0 0 0,0-1 0 0 0,0 1 0 0 0,0-1 1 0 0,-1 0-1 0 0,1 0 0 0 0,0 0 0 0 0,-1-1 0 0 0,1 1 0 0 0,-1-1 0 0 0,1 0 1 0 0,-1 0-1 0 0,0 0 0 0 0,0 0 0 0 0,0-1 0 0 0,4-3 0 0 0,-7 6-4 0 0,24 30 54 0 0,-22-26-65 0 0,1 0-1 0 0,-1 0 0 0 0,1-1 0 0 0,0 1 0 0 0,1-1 1 0 0,-1 0-1 0 0,0 0 0 0 0,1 0 0 0 0,0 0 1 0 0,-1 0-1 0 0,6 2 0 0 0,-8-5-5 0 0,0 1-1 0 0,0 0 1 0 0,0-1-1 0 0,0 1 1 0 0,0 0-1 0 0,1-1 0 0 0,-1 0 1 0 0,0 1-1 0 0,0-1 1 0 0,1 0-1 0 0,-1 1 1 0 0,0-1-1 0 0,1 0 1 0 0,-1 0-1 0 0,0 0 1 0 0,1 0-1 0 0,-1 0 1 0 0,0-1-1 0 0,1 1 1 0 0,-1 0-1 0 0,0 0 1 0 0,0-1-1 0 0,1 1 1 0 0,-1-1-1 0 0,0 1 1 0 0,0-1-1 0 0,0 0 1 0 0,2-1-1 0 0,17-8 19 0 0,-18 10-17 0 0,0 0 0 0 0,-1-1-1 0 0,1 1 1 0 0,0 0 0 0 0,0 0 0 0 0,0 0 0 0 0,0 0 0 0 0,-1 0 0 0 0,1 1 0 0 0,0-1 0 0 0,0 0-1 0 0,-1 1 1 0 0,1 0 0 0 0,0-1 0 0 0,-1 1 0 0 0,1 0 0 0 0,0 0 0 0 0,-1 0 0 0 0,1 0 0 0 0,-1 0 0 0 0,2 1-1 0 0,13 7-39 0 0,6-35 254 0 0,-18 13 145 0 0,-18 20 237 0 0,-9 11-472 0 0,19-16-115 0 0,0 0-1 0 0,0 1 0 0 0,0-1 1 0 0,1 1-1 0 0,-1 0 0 0 0,1 0 1 0 0,-1 0-1 0 0,1 1 0 0 0,1-1 1 0 0,-1 1-1 0 0,0-1 0 0 0,1 1 1 0 0,-1 0-1 0 0,1 0 0 0 0,0 0 1 0 0,1 1-1 0 0,-1-1 0 0 0,1 0 1 0 0,0 1-1 0 0,0-1 0 0 0,0 0 1 0 0,0 1-1 0 0,1 0 0 0 0,0 5 1 0 0,3 41 1 0 0,-1-39 0 0 0,-1 0 0 0 0,0 0 0 0 0,-1-1 0 0 0,0 1 0 0 0,-1 0 0 0 0,-2 13 0 0 0,0-18 5 0 0,0 0 1 0 0,0 0-1 0 0,0 0 1 0 0,-1 0-1 0 0,0-1 0 0 0,-5 7 1 0 0,4-8-27 0 0,2 0 0 0 0,-1 1 0 0 0,0 0 0 0 0,1-1 0 0 0,0 1 0 0 0,1 1 0 0 0,-1-1 0 0 0,-2 12 0 0 0,-5 39-66 0 0,-1 6-8 0 0,-7 123-1 0 0,21-215-1139 0 0,-2 25 1148 0 0,0 0 0 0 0,0-1 1 0 0,0 1-1 0 0,-1 0 0 0 0,1 0 1 0 0,-1-1-1 0 0,0 1 0 0 0,0 0 1 0 0,-1-1-1 0 0,1 1 1 0 0,-1 0-1 0 0,0 0 0 0 0,0 0 1 0 0,-1-1-1 0 0,1 1 0 0 0,-1 0 1 0 0,-3-6-1 0 0,0 14-102 0 0,0-1-1 0 0,1 1 1 0 0,0 0 0 0 0,-1 0-1 0 0,1 0 1 0 0,1 0 0 0 0,-1 1-1 0 0,1 0 1 0 0,-5 6 0 0 0,8-11 151 0 0,0-3-53 0 0,1 0 0 0 0,-1 0 0 0 0,1 0 1 0 0,-1 0-1 0 0,1 0 0 0 0,0 0 1 0 0,0 0-1 0 0,0 0 0 0 0,1 1 1 0 0,-1-1-1 0 0,1 0 0 0 0,-1 1 0 0 0,4-5 1 0 0,4-8-704 0 0,-5 3 627 0 0,-2 9 188 0 0,0 0-1 0 0,0 0 1 0 0,-1 0-1 0 0,1 0 0 0 0,-1-1 1 0 0,0 1-1 0 0,0-1 1 0 0,0 1-1 0 0,0-1 0 0 0,-1 1 1 0 0,0-1-1 0 0,1 1 1 0 0,-1-1-1 0 0,-1 1 1 0 0,1-1-1 0 0,0 1 0 0 0,-1-1 1 0 0,0 1-1 0 0,0-1 1 0 0,0 1-1 0 0,0-1 0 0 0,0 1 1 0 0,-1 0-1 0 0,-1-4 1 0 0,2 4-402 0 0,0 0 1 0 0,0-1-1 0 0,1 1 1 0 0,-1 0-1 0 0,1 0 1 0 0,0-1-1 0 0,0 1 1 0 0,0 0-1 0 0,0-1 1 0 0,1 1-1 0 0,1-6 1 0 0,0-29-6067 0 0,-5 26 4120 0 0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1:38.9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542 82 1752 0 0,'-21'-26'817'0'0,"17"22"-606"0"0,0 0 0 0 0,0-1-1 0 0,0 0 1 0 0,0 0-1 0 0,1 0 1 0 0,-1-1 0 0 0,-3-10-1 0 0,7 16-206 0 0,1-1 0 0 0,0 0 0 0 0,0 1-1 0 0,-1 0 1 0 0,1-1 0 0 0,0 1 0 0 0,0-1 0 0 0,-1 1-1 0 0,1 0 1 0 0,0-1 0 0 0,0 1 0 0 0,0 0 0 0 0,0 0 0 0 0,0 0-1 0 0,-1 0 1 0 0,1 0 0 0 0,0 0 0 0 0,0 0 0 0 0,0 0-1 0 0,0 0 1 0 0,0 0 0 0 0,0 0 0 0 0,-1 0 0 0 0,1 1-1 0 0,0-1 1 0 0,0 0 0 0 0,0 1 0 0 0,-1-1 0 0 0,2 1-1 0 0,32 10 13 0 0,-33-8 1 0 0,1-1 0 0 0,0 0 0 0 0,-1 0 1 0 0,0 1-1 0 0,0-1 0 0 0,0 0 1 0 0,0 1-1 0 0,0 0 0 0 0,0-1 0 0 0,0 1 1 0 0,-1-1-1 0 0,1 1 0 0 0,-1 0 0 0 0,0-1 1 0 0,0 1-1 0 0,0 0 0 0 0,0-1 0 0 0,0 1 1 0 0,-1 0-1 0 0,0 3 0 0 0,-17 63 601 0 0,13-53-402 0 0,-11 38 272 0 0,3 1 0 0 0,3 1 0 0 0,1 0 0 0 0,-1 101 0 0 0,36 217 956 0 0,-1 1-734 0 0,-29-321-193 0 0,-2 0 0 0 0,-2-1 0 0 0,-28 98 0 0 0,-7 38 60 0 0,21-35-419 0 0,11-62 46 0 0,-39 151 1 0 0,27-146-72 0 0,5 1 0 0 0,3 1 0 0 0,-1 113 0 0 0,-44 244 42 0 0,30-274-173 0 0,20-75 122 0 0,4 0-1 0 0,10 142 1 0 0,1-42 816 0 0,-19 21-714 0 0,4-105-211 0 0,3 10 21 0 0,4-38 144 0 0,-5 1 0 0 0,-24 115 0 0 0,22-177-54 0 0,-27 63-1 0 0,27-76-127 0 0,1 1 1 0 0,0-1-1 0 0,2 2 1 0 0,1-1 0 0 0,0 1-1 0 0,2 0 1 0 0,-2 24-1 0 0,6-43-6 0 0,0 0 1 0 0,0 0-1 0 0,0 0 0 0 0,1 0 0 0 0,-1 0 0 0 0,1-1 1 0 0,0 1-1 0 0,0 0 0 0 0,0 0 0 0 0,0-1 0 0 0,1 1 1 0 0,0 0-1 0 0,-1-1 0 0 0,1 0 0 0 0,1 1 0 0 0,-1-1 1 0 0,0 0-1 0 0,1 0 0 0 0,-1 0 0 0 0,1-1 0 0 0,0 1 1 0 0,0 0-1 0 0,0-1 0 0 0,1 0 0 0 0,-1 0 0 0 0,0 0 1 0 0,1 0-1 0 0,-1-1 0 0 0,1 1 0 0 0,0-1 0 0 0,-1 0 1 0 0,7 2-1 0 0,9-1-25 0 0,1 0 0 0 0,-1-1 0 0 0,0-1 0 0 0,0-1 0 0 0,27-4 0 0 0,-1 1-36 0 0,78 4-18 0 0,-76 1 10 0 0,0-2 0 0 0,66-8-1 0 0,69-16-18 0 0,261-2-1 0 0,119-32 183 0 0,-349 28-248 0 0,-104 23 125 0 0,0 4 0 0 0,138 13 0 0 0,16 1 5 0 0,-198-11 6 0 0,-1-3 0 0 0,69-13 0 0 0,61-19-74 0 0,243-41 39 0 0,5 31 48 0 0,-320 40 39 0 0,0-5 0 0 0,-1-5 0 0 0,0-6 0 0 0,211-67 0 0 0,-255 62-737 0 0,120-60 0 0 0,-166 70-811 0 0,-2-2 0 0 0,35-26-1 0 0,-45 28-504 0 0,0 0-1 0 0,-1-1 0 0 0,29-38 1 0 0,-29 32 1065 0 0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1:39.6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131 31 1232 0 0,'-15'-30'1933'0'0,"23"55"-934"0"0,16 87-435 0 0,12 135 1 0 0,-8 118 770 0 0,-23-288-1135 0 0,22 647 771 0 0,-61 0-896 0 0,-58-78-57 0 0,-13 134 1640 0 0,92-114 486 0 0,15-441-1667 0 0,-2-209-569 0 0,-1 4-274 0 0,1-1-1 0 0,1 0 1 0 0,1 1 0 0 0,0-1-1 0 0,10 33 1 0 0,-11-49-1799 0 0,-2-7 540 0 0,-4-11-417 0 0,-8-7-575 0 0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1:40.7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46 346 656 0 0,'-2'-1'240'0'0,"1"0"-1"0"0,0 1 1 0 0,-1 0 0 0 0,1-1-1 0 0,-1 1 1 0 0,1 0-1 0 0,-1 0 1 0 0,1 0 0 0 0,-1 0-1 0 0,1 0 1 0 0,-1 0 0 0 0,1 0-1 0 0,-1 1 1 0 0,1-1-1 0 0,-1 0 1 0 0,1 1 0 0 0,-1-1-1 0 0,1 1 1 0 0,0 0 0 0 0,-1-1-1 0 0,1 1 1 0 0,0 0-1 0 0,-2 1 1 0 0,2 0-94 0 0,0 0 0 0 0,0-1 0 0 0,0 1 0 0 0,0 0 0 0 0,0 0 0 0 0,0 0 0 0 0,1 0 0 0 0,-1 0 0 0 0,1 0 0 0 0,-1 0 0 0 0,1 0-1 0 0,0 0 1 0 0,0 0 0 0 0,0 0 0 0 0,0 2 0 0 0,2 10 63 0 0,0 1 0 0 0,1-1-1 0 0,9 26 1 0 0,-11-36-99 0 0,263 678 803 0 0,-264-680-920 0 0,10 18 201 0 0,-8-18-39 0 0,-6-13-60 0 0,-144-345 723 0 0,127 305-786 0 0,-18-66 0 0 0,35 103-36 0 0,0-1 0 0 0,2 1-1 0 0,0-1 1 0 0,0 1 0 0 0,1-1 0 0 0,1 0 0 0 0,0 0 0 0 0,1 1-1 0 0,1-1 1 0 0,4-14 0 0 0,-6 25 12 0 0,1 0 0 0 0,0 0 1 0 0,0 1-1 0 0,1-1 0 0 0,-1 0 0 0 0,1 1 0 0 0,0-1 0 0 0,0 1 1 0 0,0-1-1 0 0,0 1 0 0 0,1 0 0 0 0,-1 0 0 0 0,1 0 0 0 0,0 0 0 0 0,0 1 1 0 0,0-1-1 0 0,0 1 0 0 0,0 0 0 0 0,0 0 0 0 0,1 0 0 0 0,-1 0 0 0 0,1 0 1 0 0,-1 1-1 0 0,1-1 0 0 0,0 1 0 0 0,0 0 0 0 0,0 0 0 0 0,-1 1 0 0 0,1-1 1 0 0,0 1-1 0 0,0 0 0 0 0,0 0 0 0 0,0 0 0 0 0,0 0 0 0 0,0 1 0 0 0,4 1 1 0 0,3 0 84 0 0,0 2 1 0 0,0 0 0 0 0,0 0 0 0 0,-1 1 0 0 0,0 0 0 0 0,1 1 0 0 0,-2 0 0 0 0,1 0 0 0 0,-1 1 0 0 0,0 1 0 0 0,9 9 0 0 0,4 9 179 0 0,-1 0 1 0 0,25 42-1 0 0,-35-48-208 0 0,1-1 0 0 0,1 0 0 0 0,1-1 0 0 0,1-1 0 0 0,0 0 0 0 0,1-1 0 0 0,28 22 0 0 0,-42-36-46 0 0,1 0 1 0 0,-1 0-1 0 0,1-1 0 0 0,-1 0 1 0 0,1 1-1 0 0,-1-1 0 0 0,1 0 1 0 0,0 0-1 0 0,-1 0 0 0 0,1-1 1 0 0,0 1-1 0 0,0-1 0 0 0,-1 1 1 0 0,1-1-1 0 0,0 0 0 0 0,0 0 1 0 0,0 0-1 0 0,0-1 1 0 0,-1 1-1 0 0,1-1 0 0 0,0 1 1 0 0,0-1-1 0 0,0 0 0 0 0,3-2 1 0 0,-3 1 16 0 0,0-1 1 0 0,0 1 0 0 0,0-1-1 0 0,0 0 1 0 0,-1 0 0 0 0,1 0-1 0 0,-1 0 1 0 0,0-1 0 0 0,0 1 0 0 0,0 0-1 0 0,-1-1 1 0 0,1 0 0 0 0,-1 1-1 0 0,0-1 1 0 0,0 0 0 0 0,0 0-1 0 0,1-6 1 0 0,6-58 294 0 0,0-87 0 0 0,5-51-46 0 0,-9 181-264 0 0,1 1 0 0 0,1-1-1 0 0,0 1 1 0 0,2 0 0 0 0,1 1 0 0 0,14-27-1 0 0,-19 43-11 0 0,-1 1 0 0 0,1 1-1 0 0,0-1 1 0 0,1 0-1 0 0,-1 1 1 0 0,1 0 0 0 0,0 0-1 0 0,0 1 1 0 0,0-1 0 0 0,1 1-1 0 0,6-4 1 0 0,-10 7 6 0 0,0 0 0 0 0,0 0-1 0 0,1 1 1 0 0,-1-1 0 0 0,0 0 0 0 0,0 1 0 0 0,0 0 0 0 0,0-1 0 0 0,0 1-1 0 0,1 0 1 0 0,-1 0 0 0 0,0 0 0 0 0,0 1 0 0 0,0-1 0 0 0,1 0 0 0 0,-1 1-1 0 0,0-1 1 0 0,0 1 0 0 0,0 0 0 0 0,0 0 0 0 0,0 0 0 0 0,0 0-1 0 0,0 0 1 0 0,0 0 0 0 0,-1 0 0 0 0,1 1 0 0 0,0-1 0 0 0,-1 1 0 0 0,1-1-1 0 0,-1 1 1 0 0,1 0 0 0 0,-1-1 0 0 0,0 1 0 0 0,0 0 0 0 0,0 0 0 0 0,0 0-1 0 0,0 0 1 0 0,1 2 0 0 0,11 26 208 0 0,-2 0 0 0 0,-1 0 0 0 0,-1 1-1 0 0,-1 0 1 0 0,5 56 0 0 0,8 31-52 0 0,6-25-1434 0 0,56 133 1 0 0,-69-196-1462 0 0,-4-15-580 0 0,3-14-6556 0 0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1:41.4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220 309 1632 0 0,'0'-27'659'0'0,"1"13"146"0"0,-1 1 0 0 0,0-1 0 0 0,-1 1 0 0 0,-5-23 0 0 0,6 36-718 0 0,0-1 0 0 0,0 1 1 0 0,0 0-1 0 0,0-1 0 0 0,0 1 0 0 0,0 0 0 0 0,0-1 1 0 0,0 1-1 0 0,0 0 0 0 0,0-1 0 0 0,0 1 0 0 0,-1 0 1 0 0,1-1-1 0 0,0 1 0 0 0,0 0 0 0 0,0-1 0 0 0,-1 1 0 0 0,1 0 1 0 0,0 0-1 0 0,0-1 0 0 0,-1 1 0 0 0,1 0 0 0 0,0 0 1 0 0,-1-1-1 0 0,1 1 0 0 0,0 0 0 0 0,-1 0 0 0 0,1 0 1 0 0,0 0-1 0 0,-1 0 0 0 0,1-1 0 0 0,0 1 0 0 0,-1 0 1 0 0,1 0-1 0 0,0 0 0 0 0,-1 0 0 0 0,-10 11 1701 0 0,-3 22-427 0 0,13-4-1259 0 0,1 0-1 0 0,2-1 1 0 0,0 1 0 0 0,3 0 0 0 0,0-1 0 0 0,1 0-1 0 0,2 0 1 0 0,1 0 0 0 0,1-1 0 0 0,2-1 0 0 0,0 0-1 0 0,2 0 1 0 0,0-1 0 0 0,31 38 0 0 0,-39-56-117 0 0,0 0 0 0 0,1 0 0 0 0,0-1 0 0 0,0 0 0 0 0,0-1 0 0 0,1 0 0 0 0,0 0 1 0 0,0 0-1 0 0,0-1 0 0 0,0 0 0 0 0,1-1 0 0 0,-1 0 0 0 0,1 0 0 0 0,0 0 0 0 0,0-2 0 0 0,0 1 0 0 0,0-1 1 0 0,0 0-1 0 0,11-1 0 0 0,-10-1 13 0 0,0 0 1 0 0,0-1 0 0 0,0 0 0 0 0,0-1-1 0 0,-1 0 1 0 0,1 0 0 0 0,-1-1-1 0 0,0 0 1 0 0,0-1 0 0 0,0 0-1 0 0,-1 0 1 0 0,1-1 0 0 0,-1 0 0 0 0,-1-1-1 0 0,1 0 1 0 0,-1 0 0 0 0,8-10-1 0 0,-5 5 219 0 0,0-1 1 0 0,-1 0-1 0 0,0 0 0 0 0,-1-1 0 0 0,0 0 0 0 0,-1-1 0 0 0,-1 1 1 0 0,-1-1-1 0 0,0-1 0 0 0,0 1 0 0 0,-2-1 0 0 0,0 1 0 0 0,-1-1 1 0 0,0 0-1 0 0,-1 0 0 0 0,-1 0 0 0 0,-1 0 0 0 0,0 0 0 0 0,-1 0 1 0 0,0 0-1 0 0,-2 1 0 0 0,0-1 0 0 0,0 1 0 0 0,-13-27 0 0 0,4 15 31 0 0,0 2 0 0 0,-2-1 0 0 0,0 2-1 0 0,-2 0 1 0 0,-1 1 0 0 0,-22-23 0 0 0,34 39-242 0 0,0 1 1 0 0,-1 0-1 0 0,0 0 1 0 0,0 1-1 0 0,0 0 1 0 0,0 0-1 0 0,-1 1 1 0 0,0 0-1 0 0,0 0 1 0 0,0 0-1 0 0,0 1 1 0 0,-1 1-1 0 0,1-1 1 0 0,-1 2-1 0 0,0-1 0 0 0,1 1 1 0 0,-1 0-1 0 0,0 1 1 0 0,0 0-1 0 0,0 0 1 0 0,1 1-1 0 0,-1 0 1 0 0,0 1-1 0 0,-10 3 1 0 0,0 2-423 0 0,0 2 1 0 0,1 0-1 0 0,0 1 1 0 0,1 1-1 0 0,0 1 1 0 0,0 0-1 0 0,2 1 1 0 0,0 1-1 0 0,-15 16 1 0 0,-6 11-2777 0 0,1 3 1 0 0,-33 52-1 0 0,40-50 582 0 0,3 5-808 0 0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1:42.2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31 435 3785 0 0,'-8'-4'807'0'0,"-14"-13"972"0"0,22 17-1753 0 0,0-1-1 0 0,0 0 1 0 0,0 0 0 0 0,0 1 0 0 0,0-1-1 0 0,0 0 1 0 0,0 0 0 0 0,1 1-1 0 0,-1-1 1 0 0,0 0 0 0 0,0 0 0 0 0,1 1-1 0 0,-1-1 1 0 0,1 0 0 0 0,-1 1 0 0 0,1-1-1 0 0,-1 1 1 0 0,1-1 0 0 0,-1 1-1 0 0,1-1 1 0 0,-1 1 0 0 0,1-1 0 0 0,0 1-1 0 0,-1-1 1 0 0,1 1 0 0 0,0 0-1 0 0,-1-1 1 0 0,1 1 0 0 0,0 0 0 0 0,-1-1-1 0 0,1 1 1 0 0,0 0 0 0 0,1 0 0 0 0,96-52 2799 0 0,151-107 1 0 0,-142 78-4057 0 0,-3-5-3423 0 0,-81 69-875 0 0,-22 25 4166 0 0</inkml:trace>
  <inkml:trace contextRef="#ctx0" brushRef="#br0" timeOffset="1">325 395 4089 0 0,'0'1'104'0'0,"0"-1"-1"0"0,-1 0 1 0 0,1 1 0 0 0,-1-1-1 0 0,1 0 1 0 0,-1 1 0 0 0,1-1 0 0 0,0 0-1 0 0,-1 1 1 0 0,1-1 0 0 0,-1 1-1 0 0,1-1 1 0 0,0 0 0 0 0,0 1 0 0 0,-1-1-1 0 0,1 1 1 0 0,0-1 0 0 0,0 1-1 0 0,0-1 1 0 0,-1 1 0 0 0,1-1 0 0 0,0 1-1 0 0,0 0 1 0 0,0-1 0 0 0,0 1 0 0 0,0-1-1 0 0,0 1 1 0 0,0-1 0 0 0,0 1-1 0 0,0-1 1 0 0,0 1 0 0 0,1-1 0 0 0,-1 1-1 0 0,0-1 1 0 0,0 1 0 0 0,0-1-1 0 0,1 1 1 0 0,-1-1 0 0 0,0 1 0 0 0,1-1-1 0 0,-1 1 1 0 0,1 0 0 0 0,12 28-270 0 0,-12-27 405 0 0,36 75 69 0 0,-3 1 0 0 0,-4 2 0 0 0,-3 1 0 0 0,19 101 0 0 0,-34-122-411 0 0,16 71-1133 0 0,-24-116 485 0 0,1-1-1 0 0,1 1 0 0 0,0-1 0 0 0,1 0 0 0 0,0-1 1 0 0,14 19-1 0 0,-18-28 418 0 0,0-1 0 0 0,0 0 0 0 0,0 0 0 0 0,0 0 0 0 0,1 0 0 0 0,0 0 0 0 0,4 2 1 0 0,4 0-533 0 0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1:43.0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4 608 1920 0 0,'0'1'68'0'0,"-1"-1"0"0"0,1 1 0 0 0,-1 0 0 0 0,1-1 0 0 0,0 1 0 0 0,-1 0-1 0 0,1-1 1 0 0,0 1 0 0 0,0 0 0 0 0,0-1 0 0 0,-1 1 0 0 0,1 0 0 0 0,0-1 0 0 0,0 1-1 0 0,0 0 1 0 0,0 0 0 0 0,0-1 0 0 0,0 1 0 0 0,1 0 0 0 0,-1 0 0 0 0,0-1-1 0 0,0 1 1 0 0,0 0 0 0 0,1-1 0 0 0,-1 1 0 0 0,0 0 0 0 0,1-1 0 0 0,-1 1-1 0 0,0-1 1 0 0,1 1 0 0 0,-1 0 0 0 0,1-1 0 0 0,-1 1 0 0 0,1-1 0 0 0,-1 1 0 0 0,2-1-1 0 0,20 26 669 0 0,-20-24-567 0 0,4 5-4 0 0,0 0 0 0 0,-1 1 0 0 0,1-1 1 0 0,-1 1-1 0 0,-1 0 0 0 0,0 0 0 0 0,0 1 1 0 0,0-1-1 0 0,-1 1 0 0 0,-1 0 0 0 0,3 10 1 0 0,-2 0 329 0 0,-2 0 0 0 0,0 0 0 0 0,-1-1 0 0 0,-2 26 0 0 0,2-43-460 0 0,0-1 1 0 0,0 0-1 0 0,0 1 0 0 0,0-1 0 0 0,0 1 1 0 0,0-1-1 0 0,0 1 0 0 0,0-1 0 0 0,0 1 1 0 0,0-1-1 0 0,0 1 0 0 0,0-1 0 0 0,0 1 1 0 0,0-1-1 0 0,0 1 0 0 0,-1-1 0 0 0,1 1 1 0 0,0-1-1 0 0,0 1 0 0 0,-1-1 0 0 0,1 0 1 0 0,0 1-1 0 0,-1-1 0 0 0,1 1 0 0 0,0-1 1 0 0,-1 0-1 0 0,1 1 0 0 0,0-1 0 0 0,-1 0 1 0 0,1 0-1 0 0,-1 1 0 0 0,1-1 0 0 0,-1 0 1 0 0,1 0-1 0 0,-1 1 0 0 0,1-1 0 0 0,-1 0 1 0 0,-16-13 424 0 0,-9-29-342 0 0,26 40-123 0 0,-1 1 1 0 0,1 0-1 0 0,0-1 1 0 0,0 1-1 0 0,0 0 1 0 0,0-1-1 0 0,1 1 1 0 0,-1 0-1 0 0,0 0 1 0 0,0-1 0 0 0,1 1-1 0 0,-1 0 1 0 0,1 0-1 0 0,-1-1 1 0 0,1 1-1 0 0,0 0 1 0 0,-1 0-1 0 0,1 0 1 0 0,0 0-1 0 0,0 0 1 0 0,0 0-1 0 0,-1 0 1 0 0,3-2-1 0 0,32-24-136 0 0,-12 8 72 0 0,-11 5 91 0 0,0-1 0 0 0,-1 0 0 0 0,-1 0 0 0 0,-1-1-1 0 0,0-1 1 0 0,-1 1 0 0 0,6-19 0 0 0,32-127 1681 0 0,-38 131-1204 0 0,-8 30-476 0 0,0-1-1 0 0,1 0 1 0 0,-1 1 0 0 0,0-1 0 0 0,1 0-1 0 0,0 1 1 0 0,-1-1 0 0 0,1 1 0 0 0,0-1-1 0 0,0 1 1 0 0,-1-1 0 0 0,1 1 0 0 0,0 0-1 0 0,1-1 1 0 0,-1 1 0 0 0,0 0-1 0 0,0 0 1 0 0,0 0 0 0 0,3-2 0 0 0,-3 3-13 0 0,0 0-1 0 0,0 0 1 0 0,0 0 0 0 0,0 0 0 0 0,-1 0 0 0 0,1 0 0 0 0,0 1 0 0 0,0-1 0 0 0,0 0 0 0 0,0 0 0 0 0,0 1-1 0 0,0-1 1 0 0,0 0 0 0 0,0 1 0 0 0,-1-1 0 0 0,1 1 0 0 0,0 0 0 0 0,0-1 0 0 0,0 1 0 0 0,-1-1-1 0 0,1 1 1 0 0,0 0 0 0 0,0 1 0 0 0,5 6 7 0 0,0 0 0 0 0,-1 0 0 0 0,0 1 1 0 0,-1-1-1 0 0,5 11 0 0 0,38 138 47 0 0,-36-115-41 0 0,1 0-1 0 0,31 70 1 0 0,-43-111-14 0 0,0 0 1 0 0,1 1-1 0 0,-1-1 1 0 0,1 0 0 0 0,-1 0-1 0 0,1 0 1 0 0,-1 0-1 0 0,1 0 1 0 0,0 0-1 0 0,-1 0 1 0 0,1 0-1 0 0,0-1 1 0 0,0 1 0 0 0,0 0-1 0 0,0 0 1 0 0,0-1-1 0 0,0 1 1 0 0,0 0-1 0 0,0-1 1 0 0,0 1-1 0 0,0-1 1 0 0,1 1 0 0 0,-1-1 17 0 0,0-1-1 0 0,0 1 1 0 0,-1-1 0 0 0,1 1 0 0 0,0-1 0 0 0,-1 1 0 0 0,1-1 0 0 0,-1 0 0 0 0,1 1 0 0 0,0-1 0 0 0,-1 0 0 0 0,1 0 0 0 0,-1 0 0 0 0,0 1 0 0 0,1-1 0 0 0,-1 0 0 0 0,0 0 0 0 0,1 0 0 0 0,-1 0 0 0 0,0 1 0 0 0,0-3 0 0 0,8-59 823 0 0,-8 57-893 0 0,0-92 577 0 0,1-23-145 0 0,0 108-376 0 0,1 1 0 0 0,0-1 0 0 0,0 1 0 0 0,1 0 0 0 0,1 0 0 0 0,0 0 0 0 0,0 1 0 0 0,7-12 0 0 0,-10 20-18 0 0,0 0-1 0 0,0-1 0 0 0,1 1 1 0 0,-1 0-1 0 0,1-1 0 0 0,0 1 0 0 0,0 0 1 0 0,0 0-1 0 0,0 0 0 0 0,0 1 1 0 0,0-1-1 0 0,0 0 0 0 0,1 1 1 0 0,-1-1-1 0 0,1 1 0 0 0,-1 0 0 0 0,1 0 1 0 0,-1 0-1 0 0,1 0 0 0 0,0 1 1 0 0,-1-1-1 0 0,1 0 0 0 0,4 1 0 0 0,-3 0 0 0 0,1 1 0 0 0,-1 0-1 0 0,1 0 1 0 0,-1 0-1 0 0,0 1 1 0 0,0 0-1 0 0,1 0 1 0 0,-1 0-1 0 0,0 0 1 0 0,-1 0-1 0 0,1 1 1 0 0,0 0-1 0 0,3 3 1 0 0,6 6-2 0 0,0 1 0 0 0,-1 0 0 0 0,0 1 0 0 0,-1 1 0 0 0,-1 0-1 0 0,10 18 1 0 0,13 44 76 0 0,-30-70-412 0 0,-1-1 0 0 0,-1 1 0 0 0,1-1 0 0 0,-1 1 0 0 0,0 0 0 0 0,-1 0 0 0 0,1-1 0 0 0,-1 1 0 0 0,-1 0 0 0 0,-1 9 0 0 0,-3-11-4139 0 0,-3-14 1603 0 0,-3-17-104 0 0,2-2 1272 0 0,5-2 485 0 0</inkml:trace>
  <inkml:trace contextRef="#ctx0" brushRef="#br0" timeOffset="1">886 263 2969 0 0,'-1'10'391'0'0,"0"-1"0"0"0,0 1 0 0 0,1-1 0 0 0,0 1 0 0 0,1-1 1 0 0,0 1-1 0 0,1-1 0 0 0,-1 1 0 0 0,2-1 0 0 0,0 0 0 0 0,0 0 1 0 0,0 0-1 0 0,1 0 0 0 0,0 0 0 0 0,7 8 0 0 0,-9-13-370 0 0,0 0 0 0 0,1-1 0 0 0,0 0-1 0 0,0 1 1 0 0,0-1 0 0 0,0 0 0 0 0,0 0-1 0 0,0 0 1 0 0,1-1 0 0 0,0 1 0 0 0,-1-1 0 0 0,1 0-1 0 0,0 0 1 0 0,0 0 0 0 0,0-1 0 0 0,0 1-1 0 0,0-1 1 0 0,0 0 0 0 0,1 0 0 0 0,-1-1-1 0 0,0 1 1 0 0,1-1 0 0 0,-1 0 0 0 0,0 0-1 0 0,1 0 1 0 0,-1-1 0 0 0,0 1 0 0 0,1-1 0 0 0,-1 0-1 0 0,0 0 1 0 0,0-1 0 0 0,0 1 0 0 0,0-1-1 0 0,6-3 1 0 0,1-3 122 0 0,0 1 1 0 0,0-1-1 0 0,-1-1 0 0 0,0 0 0 0 0,-1-1 1 0 0,0 0-1 0 0,0 0 0 0 0,-1-1 0 0 0,0 0 1 0 0,-1 0-1 0 0,-1-1 0 0 0,0 1 0 0 0,0-2 0 0 0,-1 1 1 0 0,0-1-1 0 0,-1 1 0 0 0,-1-1 0 0 0,3-17 1 0 0,-5 19 60 0 0,1 0 0 0 0,-2 0 1 0 0,1 0-1 0 0,-1 0 0 0 0,-1 0 1 0 0,0 0-1 0 0,-1 0 0 0 0,0 0 1 0 0,-1 0-1 0 0,-3-10 0 0 0,3 13-91 0 0,0 1 0 0 0,-1 1 0 0 0,1-1 0 0 0,-1 0-1 0 0,-1 1 1 0 0,1 0 0 0 0,-1 0 0 0 0,0 0-1 0 0,-1 1 1 0 0,1 0 0 0 0,-1 0 0 0 0,0 0-1 0 0,0 0 1 0 0,-1 1 0 0 0,-9-5 0 0 0,13 8-100 0 0,1 0 1 0 0,-1 0 0 0 0,0 0-1 0 0,-1 0 1 0 0,1 0 0 0 0,0 0 0 0 0,0 1-1 0 0,0-1 1 0 0,0 1 0 0 0,-1 0-1 0 0,1 0 1 0 0,0 0 0 0 0,0 1-1 0 0,0-1 1 0 0,0 1 0 0 0,-1 0 0 0 0,1 0-1 0 0,-4 1 1 0 0,1 1-45 0 0,-1 1 1 0 0,1-1-1 0 0,1 1 0 0 0,-1 1 0 0 0,1-1 1 0 0,-1 0-1 0 0,1 1 0 0 0,-5 7 0 0 0,-5 8-660 0 0,0 0 0 0 0,1 2 0 0 0,-17 34 0 0 0,16-27-2020 0 0,1 1-1 0 0,-16 49 1 0 0,20-37-1398 0 0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1:43.9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161 306 2577 0 0,'-2'16'787'0'0,"0"0"0"0"0,2-1 1 0 0,1 23-1 0 0,0 13 126 0 0,-6 25-1004 0 0,-3 0 0 0 0,-4-1 0 0 0,-2-1 0 0 0,-50 145 0 0 0,62-213-100 0 0,1-3 25 0 0,1 0 1 0 0,-1 0 0 0 0,0 0-1 0 0,-1-1 1 0 0,1 1 0 0 0,0 0-1 0 0,-1-1 1 0 0,0 1 0 0 0,1-1-1 0 0,-1 0 1 0 0,-3 3 0 0 0,2-9-328 0 0,0-2 1 0 0,1 1-1 0 0,-1 0 1 0 0,1 0-1 0 0,0-1 1 0 0,-2-10-1 0 0,1-8-60 0 0</inkml:trace>
  <inkml:trace contextRef="#ctx0" brushRef="#br0" timeOffset="1">1 613 984 0 0,'0'-1'52'0'0,"1"0"0"0"0,-1 0-1 0 0,1 0 1 0 0,0 0 0 0 0,0-1 0 0 0,-1 1-1 0 0,1 0 1 0 0,0 0 0 0 0,0 0 0 0 0,0 1-1 0 0,0-1 1 0 0,0 0 0 0 0,0 0 0 0 0,0 0-1 0 0,0 1 1 0 0,1-1 0 0 0,-1 0 0 0 0,0 1-1 0 0,0 0 1 0 0,1-1 0 0 0,-1 1 0 0 0,0-1-1 0 0,3 1 1 0 0,-1 0 17 0 0,-1 0-1 0 0,1 1 0 0 0,0-1 0 0 0,-1 1 1 0 0,1 0-1 0 0,0-1 0 0 0,-1 1 1 0 0,1 0-1 0 0,-1 1 0 0 0,1-1 1 0 0,2 2-1 0 0,9 7 268 0 0,-1 0 0 0 0,0 1 0 0 0,14 16 0 0 0,-12-13 256 0 0,48 50 584 0 0,29 26-328 0 0,-82-82-926 0 0,0 0-1 0 0,1 0 1 0 0,0-1-1 0 0,1-1 1 0 0,0 0 0 0 0,0 0-1 0 0,18 5 1 0 0,-27-10-58 0 0,-1 0 0 0 0,0 0 0 0 0,1-1 0 0 0,0 1 0 0 0,-1-1 0 0 0,1 1 0 0 0,-1-1 0 0 0,1 0 0 0 0,-1 0 0 0 0,1-1 0 0 0,0 1 0 0 0,-1 0 0 0 0,1-1 0 0 0,-1 1 0 0 0,1-1 0 0 0,-1 0 1 0 0,0 0-1 0 0,1 0 0 0 0,-1 0 0 0 0,0 0 0 0 0,1-1 0 0 0,-1 1 0 0 0,0-1 0 0 0,0 1 0 0 0,0-1 0 0 0,0 0 0 0 0,-1 0 0 0 0,1 0 0 0 0,0 0 0 0 0,-1 0 0 0 0,1 0 0 0 0,-1 0 0 0 0,2-4 0 0 0,11-14-1388 0 0</inkml:trace>
  <inkml:trace contextRef="#ctx0" brushRef="#br0" timeOffset="2">479 1 7914 0 0,'-2'3'182'0'0,"1"0"0"0"0,0 0 0 0 0,0 0-1 0 0,0 0 1 0 0,0 0 0 0 0,1 0 0 0 0,-1 1 0 0 0,1-1 0 0 0,0 0 0 0 0,0 0 0 0 0,0 1 0 0 0,1-1 0 0 0,-1 0 0 0 0,1 0 0 0 0,-1 0 0 0 0,1 0 0 0 0,0 1 0 0 0,0-1 0 0 0,3 5 0 0 0,36 63 81 0 0,-28-51-16 0 0,209 402-2751 0 0,-214-407 1926 0 0,4 11-2648 0 0,29 48 0 0 0,-22-50 1025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5.8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1 2312 0 0,'-1'3'401'0'0,"1"0"-1"0"0,-1 1 0 0 0,1 0 1 0 0,0-1-1 0 0,0 1 0 0 0,0-1 1 0 0,0 1-1 0 0,0-1 0 0 0,2 6 0 0 0,0 2 108 0 0,5 183 1914 0 0,8 70 2792 0 0,-19-297-4661 0 0,3 0-1 0 0,0 0 0 0 0,2 0 1 0 0,6-34-1 0 0,-4 47-593 0 0,1 0-1 0 0,1 0 1 0 0,14-35-1 0 0,-16 46 57 0 0,1 0 0 0 0,1 1 0 0 0,0-1-1 0 0,0 1 1 0 0,1 0 0 0 0,0 0 0 0 0,0 1 0 0 0,1-1 0 0 0,9-7 0 0 0,-14 14-51 0 0,-1-1 0 0 0,1 1 0 0 0,0 0 0 0 0,0 0 0 0 0,-1 0 0 0 0,1 0 0 0 0,0 0 0 0 0,0 1 0 0 0,0-1 0 0 0,0 0 0 0 0,0 1 1 0 0,0-1-1 0 0,1 1 0 0 0,-1 0 0 0 0,0 0 0 0 0,0 0 0 0 0,0 0 0 0 0,0 0 0 0 0,0 0 0 0 0,0 1 0 0 0,0-1 0 0 0,0 1 0 0 0,0-1 0 0 0,0 1 1 0 0,0 0-1 0 0,0 0 0 0 0,0 0 0 0 0,0 0 0 0 0,0 0 0 0 0,0 0 0 0 0,1 2 0 0 0,24 22-3181 0 0,-6 4-4246 0 0,-16-22 3857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5.3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67 94 1472 0 0,'-57'4'6807'0'0,"48"-3"-2818"0"0,38-4-2514 0 0,51-9-365 0 0,108-30 1 0 0,-7 1-2941 0 0,-169 41-621 0 0,-12 4-1043 0 0,-15 11-2331 0 0,8-10 5515 0 0,-4 7-1384 0 0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4.4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63 247 256 0 0,'-7'-39'1762'0'0,"7"34"-1469"0"0,0-1 0 0 0,0 1 0 0 0,-1 0 0 0 0,0 0 1 0 0,0 0-1 0 0,0 0 0 0 0,-1 0 0 0 0,0 0 1 0 0,0 1-1 0 0,0-1 0 0 0,0 0 0 0 0,-1 1 0 0 0,-3-5 1 0 0,6 8-251 0 0,-1 1 0 0 0,0-1 0 0 0,1 1 0 0 0,-1-1 1 0 0,1 1-1 0 0,-1-1 0 0 0,1 1 0 0 0,-1-1 0 0 0,0 1 1 0 0,0 0-1 0 0,1-1 0 0 0,-1 1 0 0 0,0 0 0 0 0,1 0 1 0 0,-1-1-1 0 0,0 1 0 0 0,0 0 0 0 0,1 0 0 0 0,-1 0 1 0 0,0 0-1 0 0,0 0 0 0 0,1 0 0 0 0,-1 0 0 0 0,0 0 1 0 0,0 1-1 0 0,1-1 0 0 0,-1 0 0 0 0,0 0 0 0 0,0 1 1 0 0,1-1-1 0 0,-1 0 0 0 0,0 1 0 0 0,1-1 0 0 0,-1 0 1 0 0,1 1-1 0 0,-1-1 0 0 0,0 1 0 0 0,1-1 0 0 0,-1 1 1 0 0,1 0-1 0 0,-1-1 0 0 0,1 1 0 0 0,0-1 0 0 0,-1 1 1 0 0,0 1-1 0 0,1 0 0 0 0,-1 1 1 0 0,0-1-1 0 0,1 0 0 0 0,0 1 1 0 0,-1-1-1 0 0,1 1 0 0 0,0-1 1 0 0,0 1-1 0 0,1-1 0 0 0,-1 1 1 0 0,0-1-1 0 0,1 1 0 0 0,1 3 1 0 0,18 63 280 0 0,-3 2 1 0 0,9 79-1 0 0,-5-29-127 0 0,-20-116-174 0 0,-1 0-14 0 0,0 0 0 0 0,1 0 0 0 0,0-1 0 0 0,0 1 1 0 0,0 0-1 0 0,1-1 0 0 0,0 1 0 0 0,0-1 0 0 0,0 0 1 0 0,0 1-1 0 0,1-1 0 0 0,-1 0 0 0 0,1-1 0 0 0,5 7 0 0 0,-7-10 1 0 0,-1 0-1 0 0,1 1 0 0 0,-1-1 0 0 0,0 0 0 0 0,1 0 0 0 0,-1 0 0 0 0,1 0 0 0 0,-1 0 0 0 0,1 0 0 0 0,-1 0 0 0 0,1 0 0 0 0,-1 0 0 0 0,1 0 0 0 0,-1 0 0 0 0,1 0 0 0 0,-1 0 1 0 0,1 0-1 0 0,-1 0 0 0 0,0 0 0 0 0,1 0 0 0 0,-1-1 0 0 0,1 1 0 0 0,-1 0 0 0 0,1 0 0 0 0,-1-1 0 0 0,0 1 0 0 0,1 0 0 0 0,-1 0 0 0 0,0-1 0 0 0,1 1 0 0 0,-1-1 0 0 0,1 0 1 0 0,9-20 201 0 0,0-24 65 0 0,49-437 206 0 0,-57 460-494 0 0,-1 11 20 0 0,0 0 0 0 0,1 0 0 0 0,0 1 0 0 0,0-1 0 0 0,8-18 0 0 0,-10 28-9 0 0,0 1 0 0 0,0 0 1 0 0,0-1-1 0 0,1 1 0 0 0,-1 0 1 0 0,0-1-1 0 0,0 1 0 0 0,0 0 1 0 0,0-1-1 0 0,1 1 0 0 0,-1 0 0 0 0,0-1 1 0 0,0 1-1 0 0,1 0 0 0 0,-1 0 1 0 0,0-1-1 0 0,0 1 0 0 0,1 0 1 0 0,-1 0-1 0 0,0-1 0 0 0,1 1 1 0 0,-1 0-1 0 0,0 0 0 0 0,1 0 0 0 0,-1 0 1 0 0,0 0-1 0 0,1 0 0 0 0,-1-1 1 0 0,1 1-1 0 0,-1 0 0 0 0,0 0 1 0 0,1 0-1 0 0,-1 0 0 0 0,0 0 1 0 0,1 0-1 0 0,-1 0 0 0 0,1 1 0 0 0,-1-1 1 0 0,0 0-1 0 0,1 0 0 0 0,0 0 1 0 0,11 17 23 0 0,4 22 32 0 0,-4 7 101 0 0,10 89 1 0 0,-6-29-56 0 0,-6-50-183 0 0,-4-16 90 0 0,13 46 0 0 0,-15-75-607 0 0,0 1 1 0 0,0-1-1 0 0,1 0 1 0 0,11 17 0 0 0,-16-28 486 0 0,0 1 0 0 0,1 0 1 0 0,-1-1-1 0 0,0 1 1 0 0,0-1-1 0 0,1 1 1 0 0,-1-1-1 0 0,0 1 1 0 0,1-1-1 0 0,-1 1 0 0 0,1-1 1 0 0,-1 1-1 0 0,0-1 1 0 0,1 1-1 0 0,-1-1 1 0 0,1 0-1 0 0,-1 1 1 0 0,1-1-1 0 0,-1 0 0 0 0,1 1 1 0 0,0-1-1 0 0,-1 0 1 0 0,1 0-1 0 0,-1 0 1 0 0,1 1-1 0 0,0-1 1 0 0,-1 0-1 0 0,1 0 0 0 0,-1 0 1 0 0,1 0-1 0 0,0 0 1 0 0,-1 0-1 0 0,1 0 1 0 0,0 0-1 0 0,-1 0 1 0 0,1-1-1 0 0,-1 1 0 0 0,1 0 1 0 0,0 0-1 0 0,-1 0 1 0 0,1-1-1 0 0,-1 1 1 0 0,1 0-1 0 0,-1-1 1 0 0,1 1-1 0 0,-1 0 0 0 0,1-1 1 0 0,-1 1-1 0 0,1-1 1 0 0,-1 1-1 0 0,0-1 1 0 0,1 1-1 0 0,-1-1 1 0 0,0 1-1 0 0,1-1 0 0 0,-1 0 1 0 0,7-10-1807 0 0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4.8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186 0 3721 0 0,'-8'5'736'0'0,"-1"0"-1"0"0,2 0 1 0 0,-1 1 0 0 0,0-1 0 0 0,1 2-1 0 0,0-1 1 0 0,-8 11 0 0 0,6-5-203 0 0,0 0 1 0 0,0 1-1 0 0,-12 27 0 0 0,5 0-382 0 0,1 1 1 0 0,-11 50-1 0 0,25-85-85 0 0,-2 4-56 0 0,0 0 1 0 0,1 0-1 0 0,1 1 1 0 0,0-1-1 0 0,0 1 1 0 0,1-1 0 0 0,2 15-1 0 0,-2-23-22 0 0,1 1 0 0 0,-1-1 0 0 0,1 0 0 0 0,-1 1 0 0 0,1-1 0 0 0,0 0 0 0 0,0 0 0 0 0,0 0 0 0 0,0 1 0 0 0,0-1 0 0 0,1 0 0 0 0,-1-1 0 0 0,1 1-1 0 0,-1 0 1 0 0,1 0 0 0 0,0-1 0 0 0,-1 1 0 0 0,1-1 0 0 0,0 1 0 0 0,0-1 0 0 0,0 0 0 0 0,0 1 0 0 0,0-1 0 0 0,1-1 0 0 0,-1 1 0 0 0,0 0 0 0 0,0 0 0 0 0,1-1 0 0 0,-1 1 0 0 0,0-1 0 0 0,1 0 0 0 0,-1 1 0 0 0,0-1 0 0 0,1-1 0 0 0,-1 1 0 0 0,1 0 0 0 0,3-1 0 0 0,16-4-354 0 0,0 0 1 0 0,-1-1 0 0 0,0-2 0 0 0,0 0 0 0 0,0-1 0 0 0,25-15 0 0 0,-16 8-236 0 0,51-19-1 0 0,-79 34 597 0 0,0 0 0 0 0,0 1-1 0 0,1-1 1 0 0,-1 0 0 0 0,0 1 0 0 0,1-1-1 0 0,-1 1 1 0 0,1 0 0 0 0,-1 0-1 0 0,0 0 1 0 0,1 0 0 0 0,-1 0-1 0 0,1 1 1 0 0,-1-1 0 0 0,0 1-1 0 0,1-1 1 0 0,-1 1 0 0 0,0 0-1 0 0,3 1 1 0 0,-3 0 39 0 0,-1-1 0 0 0,1 1 0 0 0,-1-1 0 0 0,1 1 0 0 0,-1-1 0 0 0,0 1 0 0 0,0 0 0 0 0,0 0 0 0 0,0 0 0 0 0,0-1 0 0 0,0 1 0 0 0,0 0 0 0 0,0 0 0 0 0,-1 0 0 0 0,1 0 0 0 0,-1 1 0 0 0,0 2 0 0 0,1 4 145 0 0,-1 0 0 0 0,-1 0 0 0 0,1-1 0 0 0,-2 1 0 0 0,1 0 1 0 0,-1-1-1 0 0,0 1 0 0 0,-1-1 0 0 0,-4 10 0 0 0,0-4-44 0 0,-1-1 1 0 0,0 0-1 0 0,-1-1 1 0 0,0 0-1 0 0,-1 0 0 0 0,-21 19 1 0 0,26-26-348 0 0,-1 1 1 0 0,0-1-1 0 0,0-1 1 0 0,0 1 0 0 0,-1-1-1 0 0,1 0 1 0 0,-1-1-1 0 0,0 0 1 0 0,0 0-1 0 0,-1 0 1 0 0,1-1-1 0 0,-1 0 1 0 0,1 0 0 0 0,-1-1-1 0 0,-10 1 1 0 0,16-2-18 0 0,0 0-1 0 0,1 0 1 0 0,-1-1 0 0 0,0 1 0 0 0,0 0 0 0 0,1-1 0 0 0,-1 1 0 0 0,0-1-1 0 0,1 0 1 0 0,-1 1 0 0 0,0-1 0 0 0,1 0 0 0 0,-1 0 0 0 0,1 0 0 0 0,0 0-1 0 0,-1 0 1 0 0,1 0 0 0 0,0-1 0 0 0,-1 1 0 0 0,1 0 0 0 0,0-1 0 0 0,0 1-1 0 0,0-1 1 0 0,0 1 0 0 0,0-1 0 0 0,1 1 0 0 0,-2-3 0 0 0,4-7-1185 0 0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5.2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128 385 1536 0 0,'-4'-43'1335'0'0,"2"-65"-1"0"0,3 70-425 0 0,-2-1-1 0 0,-8-50 1 0 0,8 84-686 0 0,-1 1 0 0 0,1-1 0 0 0,-1 1 0 0 0,0-1 0 0 0,0 1 0 0 0,-1 0 0 0 0,1 0 0 0 0,-1 0 0 0 0,0 0 0 0 0,0 0 0 0 0,-5-4 0 0 0,7 7-169 0 0,0 0 0 0 0,0 0-1 0 0,0 0 1 0 0,-1 0-1 0 0,1 0 1 0 0,0 0 0 0 0,0 0-1 0 0,0 0 1 0 0,-1 1 0 0 0,1-1-1 0 0,0 1 1 0 0,-1-1-1 0 0,1 1 1 0 0,-1-1 0 0 0,1 1-1 0 0,0 0 1 0 0,-1 0 0 0 0,1 0-1 0 0,-1 0 1 0 0,1 0-1 0 0,-1 0 1 0 0,1 0 0 0 0,-1 0-1 0 0,1 0 1 0 0,0 1 0 0 0,-1-1-1 0 0,1 1 1 0 0,-1-1-1 0 0,1 1 1 0 0,0-1 0 0 0,-1 1-1 0 0,1 0 1 0 0,0 0 0 0 0,0-1-1 0 0,0 1 1 0 0,0 0-1 0 0,0 0 1 0 0,0 0 0 0 0,0 0-1 0 0,0 0 1 0 0,0 1 0 0 0,-1 1-1 0 0,-2 4 27 0 0,0-1 0 0 0,1 1-1 0 0,0 0 1 0 0,1 0 0 0 0,-1 0-1 0 0,2 0 1 0 0,-1 1 0 0 0,1-1-1 0 0,0 1 1 0 0,0-1 0 0 0,1 9-1 0 0,5 85 115 0 0,-5-100-190 0 0,4 34 38 0 0,25 166 149 0 0,-24-180-210 0 0,1-1 1 0 0,0 1-1 0 0,1-2 1 0 0,2 1 0 0 0,0-1-1 0 0,0 0 1 0 0,20 26-1 0 0,-25-40-148 0 0,0 0 0 0 0,0 0-1 0 0,0-1 1 0 0,1 0 0 0 0,0 0 0 0 0,0 0-1 0 0,0 0 1 0 0,0-1 0 0 0,1 1-1 0 0,-1-2 1 0 0,9 4 0 0 0,-12-5-39 0 0,0 0-1 0 0,1 0 1 0 0,-1-1 0 0 0,1 1-1 0 0,0-1 1 0 0,-1 0 0 0 0,1 0-1 0 0,-1 0 1 0 0,1 0 0 0 0,-1 0 0 0 0,1-1-1 0 0,-1 1 1 0 0,1-1 0 0 0,-1 1-1 0 0,1-1 1 0 0,-1 0 0 0 0,1 0-1 0 0,-1 0 1 0 0,0 0 0 0 0,0 0-1 0 0,1-1 1 0 0,-1 1 0 0 0,0-1 0 0 0,0 0-1 0 0,0 1 1 0 0,-1-1 0 0 0,1 0-1 0 0,0 0 1 0 0,2-4 0 0 0,11-23-1889 0 0,6-3-230 0 0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5.6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62 250 1920 0 0,'-1'-1'126'0'0,"0"0"0"0"0,-1 0-1 0 0,1 0 1 0 0,0 1 0 0 0,-1-1-1 0 0,1 0 1 0 0,-1 1-1 0 0,1-1 1 0 0,-1 1 0 0 0,1 0-1 0 0,-1-1 1 0 0,1 1 0 0 0,-1 0-1 0 0,1 0 1 0 0,-1 0 0 0 0,1 0-1 0 0,-1 0 1 0 0,1 0-1 0 0,-1 0 1 0 0,1 0 0 0 0,-1 1-1 0 0,1-1 1 0 0,-1 1 0 0 0,1-1-1 0 0,-1 1 1 0 0,1 0-1 0 0,0-1 1 0 0,-1 1 0 0 0,1 0-1 0 0,0 0 1 0 0,-1 0 0 0 0,1 0-1 0 0,0 0 1 0 0,0 0 0 0 0,0 0-1 0 0,0 0 1 0 0,0 1-1 0 0,0-1 1 0 0,0 0 0 0 0,1 1-1 0 0,-1-1 1 0 0,0 0 0 0 0,1 1-1 0 0,-1-1 1 0 0,1 1-1 0 0,0-1 1 0 0,-1 3 0 0 0,0 3-40 0 0,-1 0 0 0 0,2 0-1 0 0,-1 0 1 0 0,1 0 0 0 0,0 1 0 0 0,1-1 0 0 0,0 0 0 0 0,0 0 0 0 0,2 7 0 0 0,112 298 42 0 0,-111-302-113 0 0,-1 0 1 0 0,2-1-1 0 0,0 0 1 0 0,0 0-1 0 0,0 0 1 0 0,1 0-1 0 0,0-1 0 0 0,1 0 1 0 0,0 0-1 0 0,0-1 1 0 0,15 12-1 0 0,-21-19 4 0 0,-1 1 0 0 0,1-1 0 0 0,0 0 0 0 0,-1 1 0 0 0,1-1 0 0 0,0 0 0 0 0,0 0 0 0 0,-1 1-1 0 0,1-1 1 0 0,0 0 0 0 0,-1 0 0 0 0,1 0 0 0 0,0 0 0 0 0,0 0 0 0 0,-1 0 0 0 0,1 0 0 0 0,0 0 0 0 0,0-1 0 0 0,-1 1-1 0 0,1 0 1 0 0,0 0 0 0 0,-1-1 0 0 0,1 1 0 0 0,0 0 0 0 0,-1-1 0 0 0,1 1 0 0 0,0 0 0 0 0,-1-1 0 0 0,1 1 0 0 0,-1-1-1 0 0,1 1 1 0 0,-1-1 0 0 0,1 0 0 0 0,-1 1 0 0 0,1-1 0 0 0,-1 1 0 0 0,1-1 0 0 0,-1 0 0 0 0,0 1 0 0 0,1-1 0 0 0,-1 0-1 0 0,0 1 1 0 0,0-1 0 0 0,0 0 0 0 0,1 0 0 0 0,-1 1 0 0 0,0-1 0 0 0,0 0 0 0 0,0 0 0 0 0,0 1 0 0 0,0-1 0 0 0,0 0-1 0 0,-1-1 1 0 0,-1-40 1138 0 0,-8-4-549 0 0,-1 0 1 0 0,-3 1-1 0 0,-29-64 1 0 0,27 71-175 0 0,1 0 1 0 0,1-1-1 0 0,2-1 1 0 0,3 0 0 0 0,-6-43-1 0 0,14 76-572 0 0,1 1-1 0 0,0-1 0 0 0,0 0 1 0 0,0 1-1 0 0,1-1 1 0 0,0 1-1 0 0,0-1 1 0 0,1 1-1 0 0,0 0 0 0 0,0 0 1 0 0,0 0-1 0 0,1 0 1 0 0,0 0-1 0 0,0 0 0 0 0,1 0 1 0 0,5-7-1 0 0,-2 7-101 0 0,-1 0-1 0 0,1 0 0 0 0,-1 1 1 0 0,1-1-1 0 0,1 2 1 0 0,-1-1-1 0 0,1 1 0 0 0,0 0 1 0 0,0 1-1 0 0,0 0 1 0 0,0 0-1 0 0,10-2 0 0 0,-12 4-93 0 0,10-4-972 0 0,-1 1 0 0 0,1 1 0 0 0,1 0 0 0 0,-1 1 0 0 0,0 1 0 0 0,19 1 0 0 0,-11 6-20 0 0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6.2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156 468 1032 0 0,'-2'-1'152'0'0,"0"0"-1"0"0,-1 1 0 0 0,1-1 1 0 0,0 0-1 0 0,0 0 0 0 0,0-1 1 0 0,0 1-1 0 0,0 0 1 0 0,0-1-1 0 0,0 1 0 0 0,0-1 1 0 0,0 1-1 0 0,0-1 0 0 0,1 0 1 0 0,-1 0-1 0 0,1 0 0 0 0,-1 0 1 0 0,1 0-1 0 0,0 0 1 0 0,0 0-1 0 0,0 0 0 0 0,0-1 1 0 0,0 1-1 0 0,1 0 0 0 0,-1 0 1 0 0,0-1-1 0 0,1-2 1 0 0,-2-9-15 0 0,1-1 1 0 0,0 1 0 0 0,3-26 0 0 0,-1-7 139 0 0,-2 29-133 0 0,0-11 305 0 0,-1 0 0 0 0,-1 1 1 0 0,-1-1-1 0 0,-2 1 0 0 0,-1 0 0 0 0,-1 0 1 0 0,-14-31-1 0 0,22 59-409 0 0,0-1 1 0 0,0 1-1 0 0,0-1 1 0 0,0 1-1 0 0,-1-1 1 0 0,1 1-1 0 0,0-1 1 0 0,0 1-1 0 0,0-1 1 0 0,-1 1-1 0 0,1-1 1 0 0,0 1-1 0 0,-1-1 1 0 0,1 1-1 0 0,0 0 1 0 0,-1-1-1 0 0,1 1 1 0 0,0-1-1 0 0,-1 1 1 0 0,1 0-1 0 0,-1 0 1 0 0,1-1-1 0 0,-1 1 1 0 0,1 0-1 0 0,-1 0 0 0 0,1-1 1 0 0,-1 1-1 0 0,1 0 1 0 0,-1 0-1 0 0,1 0 1 0 0,-1 0-1 0 0,1 0 1 0 0,-1 0-1 0 0,1 0 1 0 0,-1 0-1 0 0,1 0 1 0 0,-1 0-1 0 0,1 0 1 0 0,-1 0-1 0 0,1 0 1 0 0,-1 0-1 0 0,1 1 1 0 0,-1-1-1 0 0,1 0 1 0 0,-1 1-1 0 0,-14 27 842 0 0,-2 44-183 0 0,13-35-556 0 0,1 0-1 0 0,2 0 0 0 0,4 40 1 0 0,-2-63-298 0 0,1 0 1 0 0,0 0-1 0 0,1-1 0 0 0,0 1 1 0 0,1-1-1 0 0,1 1 1 0 0,0-1-1 0 0,1 0 0 0 0,0-1 1 0 0,1 1-1 0 0,11 14 1 0 0,-17-25-43 0 0,0-1-1 0 0,1 1 1 0 0,-1 0 0 0 0,1-1 0 0 0,-1 1 0 0 0,1-1 0 0 0,0 0 0 0 0,-1 1 0 0 0,1-1 0 0 0,0 0 0 0 0,0 0 0 0 0,0 0 0 0 0,0 0 0 0 0,0-1 0 0 0,0 1 0 0 0,0 0 0 0 0,0-1-1 0 0,0 0 1 0 0,3 1 0 0 0,-3-1-1 0 0,0-1 0 0 0,-1 1-1 0 0,1-1 1 0 0,0 1-1 0 0,-1-1 1 0 0,1 0-1 0 0,-1 0 1 0 0,1 1 0 0 0,-1-1-1 0 0,1 0 1 0 0,-1-1-1 0 0,0 1 1 0 0,1 0-1 0 0,-1 0 1 0 0,0 0 0 0 0,0-1-1 0 0,0 1 1 0 0,0-1-1 0 0,0 1 1 0 0,0-1-1 0 0,-1 1 1 0 0,1-1 0 0 0,0 1-1 0 0,0-3 1 0 0,8-13-1000 0 0,7 4-209 0 0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6.7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147 0 1272 0 0,'-20'21'1284'0'0,"1"0"-1"0"0,1 1 1 0 0,-18 30 0 0 0,28-39-1083 0 0,1-1 1 0 0,0 1-1 0 0,1 1 1 0 0,1-1-1 0 0,0 1 1 0 0,1-1-1 0 0,0 2 1 0 0,-2 17-1 0 0,6-31-206 0 0,-1 1 0 0 0,1-1 0 0 0,0 1 0 0 0,-1 0 0 0 0,1-1-1 0 0,0 1 1 0 0,0-1 0 0 0,0 1 0 0 0,0 0 0 0 0,0-1 0 0 0,1 1-1 0 0,-1-1 1 0 0,0 1 0 0 0,1 0 0 0 0,-1-1 0 0 0,1 1 0 0 0,0-1-1 0 0,-1 1 1 0 0,1-1 0 0 0,0 0 0 0 0,0 1 0 0 0,0-1-1 0 0,0 0 1 0 0,0 0 0 0 0,0 1 0 0 0,0-1 0 0 0,1 0 0 0 0,-1 0-1 0 0,0 0 1 0 0,0 0 0 0 0,1 0 0 0 0,-1-1 0 0 0,1 1 0 0 0,-1 0-1 0 0,1-1 1 0 0,-1 1 0 0 0,1-1 0 0 0,-1 1 0 0 0,1-1 0 0 0,0 0-1 0 0,-1 0 1 0 0,1 0 0 0 0,0 0 0 0 0,-1 0 0 0 0,1 0 0 0 0,-1 0-1 0 0,1 0 1 0 0,2-1 0 0 0,11-2-166 0 0,0-1-1 0 0,0 0 1 0 0,-1-1-1 0 0,20-10 1 0 0,-4 3-40 0 0,-18 7 130 0 0,1 1-1 0 0,-1 1 1 0 0,1 0 0 0 0,0 1-1 0 0,0 0 1 0 0,13 0 0 0 0,-22 3 75 0 0,-1-1-1 0 0,0 0 1 0 0,1 1 0 0 0,-1 0-1 0 0,1 0 1 0 0,-1 0 0 0 0,0 0-1 0 0,0 0 1 0 0,0 1 0 0 0,0-1 0 0 0,0 1-1 0 0,0 0 1 0 0,0 0 0 0 0,0 0-1 0 0,0 0 1 0 0,-1 1 0 0 0,0-1-1 0 0,1 1 1 0 0,-1 0 0 0 0,0-1-1 0 0,0 1 1 0 0,0 0 0 0 0,0 0 0 0 0,-1 0-1 0 0,1 0 1 0 0,-1 1 0 0 0,2 5-1 0 0,-1-2 75 0 0,0 1 0 0 0,0 0 0 0 0,-1 0 0 0 0,0-1 0 0 0,0 1-1 0 0,-1 0 1 0 0,0 0 0 0 0,-1 0 0 0 0,1 0 0 0 0,-2 0 0 0 0,1-1 0 0 0,-1 1-1 0 0,0 0 1 0 0,0-1 0 0 0,-1 0 0 0 0,-6 12 0 0 0,6-14-101 0 0,0 1 0 0 0,0-1 0 0 0,-1 1-1 0 0,0-1 1 0 0,0 0 0 0 0,0-1 0 0 0,-1 1 0 0 0,0-1 0 0 0,1 0 0 0 0,-2 0 0 0 0,1 0 0 0 0,0-1 0 0 0,-1 1 0 0 0,1-2 0 0 0,-1 1-1 0 0,0 0 1 0 0,0-1 0 0 0,0 0 0 0 0,0-1 0 0 0,-10 2 0 0 0,14-2-145 0 0,0-1-1 0 0,0 0 1 0 0,1 0-1 0 0,-1-1 1 0 0,0 1 0 0 0,1 0-1 0 0,-1 0 1 0 0,0-1-1 0 0,1 1 1 0 0,-1-1-1 0 0,0 0 1 0 0,1 1 0 0 0,-1-1-1 0 0,1 0 1 0 0,-1 0-1 0 0,1 0 1 0 0,0 0-1 0 0,-1 0 1 0 0,1 0 0 0 0,0 0-1 0 0,0-1 1 0 0,-1 1-1 0 0,1 0 1 0 0,0-1-1 0 0,0 1 1 0 0,1-1-1 0 0,-1 1 1 0 0,-1-3 0 0 0,2-4-1132 0 0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7.2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5 385 1336 0 0,'-4'-15'4251'0'0,"11"32"-2604"0"0,13 35-1061 0 0,2 24-420 0 0,-16-51-154 0 0,0-1 1 0 0,2 0-1 0 0,1 0 1 0 0,1-1 0 0 0,1 0-1 0 0,23 36 1 0 0,-33-58-11 0 0,0 1 0 0 0,0 0 0 0 0,0-1 0 0 0,1 1 0 0 0,-1-1 0 0 0,0 0 0 0 0,1 1 0 0 0,-1-1 0 0 0,1 0 0 0 0,-1 0 0 0 0,1 0 0 0 0,0 0 0 0 0,-1 0 0 0 0,1 0 0 0 0,0-1 0 0 0,0 1 0 0 0,0 0 0 0 0,2 0 0 0 0,-2-2 4 0 0,-1 1 1 0 0,0 0-1 0 0,0 0 0 0 0,1-1 0 0 0,-1 1 1 0 0,0-1-1 0 0,0 1 0 0 0,0-1 1 0 0,1 1-1 0 0,-1-1 0 0 0,0 0 1 0 0,0 0-1 0 0,0 1 0 0 0,0-1 1 0 0,0 0-1 0 0,0 0 0 0 0,-1 0 0 0 0,1 0 1 0 0,0 0-1 0 0,1-2 0 0 0,2-5 29 0 0,0 1-1 0 0,-1-2 0 0 0,0 1 1 0 0,0 0-1 0 0,0-1 0 0 0,1-11 0 0 0,2-26 70 0 0,-2 1 0 0 0,-1-1 0 0 0,-3 0 0 0 0,-8-67-1 0 0,9 59 17 0 0,8 30-118 0 0,-9 23-4 0 0,0 1 0 0 0,1-1-1 0 0,-1 1 1 0 0,0 0 0 0 0,1-1-1 0 0,-1 1 1 0 0,1 0-1 0 0,-1-1 1 0 0,0 1 0 0 0,1 0-1 0 0,-1-1 1 0 0,1 1-1 0 0,-1 0 1 0 0,1 0 0 0 0,-1 0-1 0 0,1-1 1 0 0,-1 1 0 0 0,1 0-1 0 0,0 0 1 0 0,-1 0-1 0 0,1 0 1 0 0,-1 0 0 0 0,1 0-1 0 0,-1 0 1 0 0,1 0-1 0 0,-1 0 1 0 0,1 0 0 0 0,-1 0-1 0 0,1 0 1 0 0,-1 1-1 0 0,1-1 1 0 0,-1 0 0 0 0,1 0-1 0 0,0 1 1 0 0,4 4-83 0 0,-1-1 0 0 0,1 1-1 0 0,-1 0 1 0 0,0 1 0 0 0,0-1 0 0 0,-1 1 0 0 0,0 0-1 0 0,0 0 1 0 0,0 0 0 0 0,-1 0 0 0 0,0 0 0 0 0,3 10 0 0 0,-2-5-102 0 0,15 47-1771 0 0,11 63-1 0 0,-14-51-601 0 0,-10-57 1721 0 0</inkml:trace>
  <inkml:trace contextRef="#ctx0" brushRef="#br0" timeOffset="1">436 1 960 0 0,'2'22'1319'0'0,"0"1"1"0"0,2-1-1 0 0,12 40 0 0 0,1 8-796 0 0,0 33-297 0 0,25 109-1475 0 0,-41-208 1137 0 0,8 21-1631 0 0,-9-25 1692 0 0,0 0-1 0 0,0 0 1 0 0,0 1-1 0 0,1-1 1 0 0,-1 0 0 0 0,0 0-1 0 0,0 0 1 0 0,1 1-1 0 0,-1-1 1 0 0,0 0 0 0 0,1 0-1 0 0,-1 0 1 0 0,0 0-1 0 0,1 0 1 0 0,-1 0-1 0 0,0 0 1 0 0,0 1 0 0 0,1-1-1 0 0,-1 0 1 0 0,0 0-1 0 0,1 0 1 0 0,-1 0-1 0 0,0 0 1 0 0,1 0 0 0 0,-1-1-1 0 0,0 1 1 0 0,1 0-1 0 0,-1 0 1 0 0,0 0-1 0 0,1 0 1 0 0,-1 0 0 0 0,0 0-1 0 0,1 0 1 0 0,-1-1-1 0 0,0 1 1 0 0,0 0-1 0 0,1 0 1 0 0,-1 0 0 0 0,0-1-1 0 0,0 1 1 0 0,0 0-1 0 0,1 0 1 0 0,-1-1 0 0 0,0 1-1 0 0,0 0 1 0 0,0-1-1 0 0,0 1 1 0 0,1 0-1 0 0,-1 0 1 0 0,0-1 0 0 0,0 1-1 0 0,0 0 1 0 0,0-1-1 0 0,0 1 1 0 0,0 0-1 0 0,0-1 1 0 0,0 1 0 0 0,0-1-1 0 0,6-6-772 0 0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7.7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1 928 0 0,'7'43'837'0'0,"3"-1"0"0"0,1 1 0 0 0,3-2 1 0 0,24 55-1 0 0,-11-28-603 0 0,4 10-217 0 0,-10-30-190 0 0,-3 2 0 0 0,20 83 0 0 0,-38-133 140 0 0,0 1 1 0 0,0-1-1 0 0,0 0 0 0 0,1 0 0 0 0,-1 0 0 0 0,0 0 0 0 0,0 1 0 0 0,0-1 0 0 0,0 0 0 0 0,0 0 1 0 0,1 0-1 0 0,-1 1 0 0 0,0-1 0 0 0,0 0 0 0 0,0 0 0 0 0,0 1 0 0 0,0-1 0 0 0,0 0 0 0 0,0 0 0 0 0,0 1 1 0 0,0-1-1 0 0,0 0 0 0 0,0 0 0 0 0,0 1 0 0 0,0-1 0 0 0,0 0 0 0 0,0 0 0 0 0,0 1 0 0 0,0-1 0 0 0,-1 0 1 0 0,1 0-1 0 0,0 0 0 0 0,0 1 0 0 0,0-1 0 0 0,0 0 0 0 0,0 0 0 0 0,0 0 0 0 0,-1 1 0 0 0,1-1 1 0 0,0 0-1 0 0,0 0 0 0 0,0 0 0 0 0,-1 0 0 0 0,1 1 0 0 0,0-1 0 0 0,0 0 0 0 0,0 0 0 0 0,-1 0 0 0 0,1 0 1 0 0,0 0-1 0 0,0 0 0 0 0,-1 0 0 0 0,1 0 0 0 0,0 0 0 0 0,0 0 0 0 0,-1 0 0 0 0,1 0 0 0 0,0 0 0 0 0,0 0 1 0 0,-1 0-1 0 0,-9-9-1191 0 0,4-2-128 0 0</inkml:trace>
  <inkml:trace contextRef="#ctx0" brushRef="#br0" timeOffset="1">71 360 5497 0 0,'7'4'1192'0'0,"2"-1"-599"0"0,2 1-97 0 0,7-2-16 0 0,3-6-72 0 0,6-1-160 0 0,9-1-208 0 0,-2-6-184 0 0,4 1-288 0 0,-2-3-328 0 0,2-1-281 0 0,1 1-95 0 0,-6-6 8 0 0,-1 2 112 0 0,-3-5 184 0 0,-8-2-225 0 0,8 3-191 0 0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8.3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53 456 0 0,'-1'-3'213'0'0,"0"-1"0"0"0,0 0 0 0 0,1 1 0 0 0,-1-1 0 0 0,1 0 0 0 0,0 1 0 0 0,0-1 0 0 0,1 0 0 0 0,-1 1 0 0 0,2-6 0 0 0,-2 9-180 0 0,0-1-1 0 0,0 1 0 0 0,0-1 1 0 0,1 1-1 0 0,-1 0 0 0 0,0-1 1 0 0,0 1-1 0 0,1 0 0 0 0,-1-1 1 0 0,0 1-1 0 0,0 0 0 0 0,1-1 1 0 0,-1 1-1 0 0,0 0 0 0 0,1-1 1 0 0,-1 1-1 0 0,0 0 0 0 0,1 0 1 0 0,-1 0-1 0 0,1-1 0 0 0,-1 1 1 0 0,0 0-1 0 0,1 0 0 0 0,-1 0 1 0 0,1 0-1 0 0,-1 0 0 0 0,1 0 1 0 0,-1 0-1 0 0,0 0 0 0 0,1 0 1 0 0,-1 0-1 0 0,1 0 0 0 0,22 16 531 0 0,-14-5-480 0 0,0 1-1 0 0,-1-1 1 0 0,0 2-1 0 0,0-1 1 0 0,-2 1 0 0 0,1 0-1 0 0,-2 1 1 0 0,8 24-1 0 0,-1 11-217 0 0,6 62-1 0 0,8 27-2829 0 0,-24-133 2437 0 0,0-7-264 0 0,1-5 208 0 0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8.8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232 1 960 0 0,'-45'136'6057'0'0,"0"-4"-4563"0"0,7-34 449 0 0,-63 119 0 0 0,99-213-1863 0 0,2-4-71 0 0,0 1-1 0 0,0 0 1 0 0,0 0 0 0 0,0-1-1 0 0,0 1 1 0 0,0 0-1 0 0,1 0 1 0 0,-1-1-1 0 0,0 1 1 0 0,0 0-1 0 0,1-1 1 0 0,-1 1-1 0 0,0 0 1 0 0,1-1-1 0 0,-1 1 1 0 0,0 0 0 0 0,1-1-1 0 0,-1 1 1 0 0,1-1-1 0 0,-1 1 1 0 0,1-1-1 0 0,0 1 1 0 0,-1-1-1 0 0,1 1 1 0 0,-1-1-1 0 0,1 0 1 0 0,0 1 0 0 0,-1-1-1 0 0,1 0 1 0 0,0 0-1 0 0,-1 1 1 0 0,1-1-1 0 0,0 0 1 0 0,0 0-1 0 0,-1 0 1 0 0,1 0-1 0 0,0 0 1 0 0,0 0 0 0 0,-1 0-1 0 0,2 0 1 0 0,43 5-103 0 0,-36-4 108 0 0,134 26-687 0 0,-110-19-536 0 0,0-1 0 0 0,0-1 0 0 0,1-2 0 0 0,59-1 1 0 0,-92-3 1078 0 0,0 0 0 0 0,1 0 0 0 0,-1 0 0 0 0,0-1 1 0 0,0 1-1 0 0,0 0 0 0 0,1-1 0 0 0,-1 1 0 0 0,0-1 1 0 0,0 1-1 0 0,0-1 0 0 0,0 0 0 0 0,0 1 0 0 0,0-1 1 0 0,0 0-1 0 0,0 0 0 0 0,1-1 0 0 0,-1 1 62 0 0,-1 1 1 0 0,0-1-1 0 0,0 1 0 0 0,1-1 0 0 0,-1 1 0 0 0,0-1 1 0 0,0 1-1 0 0,0-1 0 0 0,0 0 0 0 0,1 1 1 0 0,-1-1-1 0 0,0 1 0 0 0,0-1 0 0 0,0 0 0 0 0,-1 1 1 0 0,1-1-1 0 0,0 1 0 0 0,0-1 0 0 0,0 0 0 0 0,0 1 1 0 0,0-1-1 0 0,-1 1 0 0 0,1-1 0 0 0,0 1 0 0 0,-1-1 1 0 0,1 1-1 0 0,0-1 0 0 0,-1 1 0 0 0,1-1 1 0 0,0 1-1 0 0,-1-1 0 0 0,1 1 0 0 0,-1 0 0 0 0,0-1 1 0 0,-5-4-1087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6.3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 16 1728 0 0,'-12'-15'4002'0'0,"13"29"614"0"0,3 17-3488 0 0,-4-30-1117 0 0,9 270 2803 0 0,9 138-2701 0 0,-17-398-336 0 0,0 1-594 0 0,-1 1 0 0 0,0-1 0 0 0,0 0 1 0 0,-4 17-1 0 0,5-40-3512 0 0,-5-11 2254 0 0,-1-3 836 0 0,8 0-575 0 0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9.4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 15 2272 0 0,'0'0'84'0'0,"0"0"0"0"0,0 0 0 0 0,0 0-1 0 0,0 0 1 0 0,-1 0 0 0 0,1 0-1 0 0,0 0 1 0 0,0 0 0 0 0,0 0-1 0 0,0 0 1 0 0,-1 1 0 0 0,1-1 0 0 0,0 0-1 0 0,0 0 1 0 0,0 0 0 0 0,0 0-1 0 0,-1 0 1 0 0,1 0 0 0 0,0 0-1 0 0,0 1 1 0 0,0-1 0 0 0,0 0-1 0 0,0 0 1 0 0,0 0 0 0 0,0 0 0 0 0,-1 1-1 0 0,1-1 1 0 0,0 0 0 0 0,0 0-1 0 0,0 0 1 0 0,0 0 0 0 0,0 1-1 0 0,0-1 1 0 0,0 0 0 0 0,0 0 0 0 0,0 0-1 0 0,0 1 1 0 0,0-1 0 0 0,0 0-1 0 0,0 0 1 0 0,0 0 0 0 0,0 0-1 0 0,0 1 1 0 0,0-1 0 0 0,0 0-1 0 0,1 0 1 0 0,-1 0 0 0 0,0 0 0 0 0,0 1-1 0 0,0-1 1 0 0,0 0 0 0 0,0 0-1 0 0,14 6 1389 0 0,17 1-773 0 0,-22-6-744 0 0,0 0 0 0 0,0-1 0 0 0,-1 0-1 0 0,1 0 1 0 0,0-1 0 0 0,-1 0 0 0 0,1 0-1 0 0,0-1 1 0 0,-1 0 0 0 0,14-6 0 0 0,-21 8-27 0 0,-1 0 0 0 0,0 0 0 0 0,1 0 1 0 0,-1-1-1 0 0,0 1 0 0 0,1 0 0 0 0,-1 0 0 0 0,0 0 1 0 0,0-1-1 0 0,1 1 0 0 0,-1 0 0 0 0,0 0 0 0 0,0-1 1 0 0,1 1-1 0 0,-1 0 0 0 0,0-1 0 0 0,0 1 1 0 0,0 0-1 0 0,0-1 0 0 0,1 1 0 0 0,-1 0 0 0 0,0-1 1 0 0,0 1-1 0 0,0 0 0 0 0,0-1 0 0 0,0 1 0 0 0,0 0 1 0 0,0-1-1 0 0,0 1 0 0 0,0 0 0 0 0,0-1 0 0 0,0 1 1 0 0,0-1-1 0 0,0 1 0 0 0,-1 0 0 0 0,1-1 0 0 0,0 1 1 0 0,0 0-1 0 0,0-1 0 0 0,0 1 0 0 0,0 0 1 0 0,-1 0-1 0 0,1-1 0 0 0,0 1 0 0 0,0 0 0 0 0,-1-1 1 0 0,1 1-1 0 0,0 0 0 0 0,0 0 0 0 0,-1 0 0 0 0,1-1 1 0 0,0 1-1 0 0,-1 0 0 0 0,1 0 0 0 0,0 0 0 0 0,-1 0 1 0 0,0-1-1 0 0,-18-5-2818 0 0,12 10 1746 0 0</inkml:trace>
  <inkml:trace contextRef="#ctx0" brushRef="#br0" timeOffset="1">93 161 1696 0 0,'-5'1'522'0'0,"-1"1"0"0"0,1 0 0 0 0,0 0 0 0 0,-1 1 0 0 0,1 0 0 0 0,0 0 0 0 0,1 0 0 0 0,-1 0 0 0 0,0 1 0 0 0,1 0 0 0 0,0 0 0 0 0,0 0 0 0 0,0 0 0 0 0,0 1 0 0 0,1 0 0 0 0,0-1 0 0 0,0 1 0 0 0,0 0 0 0 0,1 1 0 0 0,-1-1 0 0 0,-1 7 0 0 0,4-11-511 0 0,0 0-1 0 0,0 0 1 0 0,0 1-1 0 0,0-1 1 0 0,0 0-1 0 0,0 0 1 0 0,0 0-1 0 0,1 0 0 0 0,-1 0 1 0 0,0 0-1 0 0,1 0 1 0 0,-1 0-1 0 0,1 0 1 0 0,-1 0-1 0 0,1 0 1 0 0,0 0-1 0 0,-1 0 1 0 0,1 0-1 0 0,0-1 1 0 0,-1 1-1 0 0,1 0 1 0 0,0 0-1 0 0,0-1 1 0 0,0 1-1 0 0,0 0 1 0 0,0-1-1 0 0,0 1 1 0 0,0-1-1 0 0,0 1 1 0 0,0-1-1 0 0,0 0 1 0 0,0 1-1 0 0,0-1 1 0 0,0 0-1 0 0,0 0 1 0 0,0 0-1 0 0,0 0 1 0 0,1 0-1 0 0,-1 0 0 0 0,0 0 1 0 0,1 0-1 0 0,48-1-339 0 0,-29-3-952 0 0,0 0 0 0 0,-1-2 1 0 0,1 0-1 0 0,-1-2 0 0 0,0 0 1 0 0,26-15-1 0 0,-6 3-1473 0 0,-16 6 1262 0 0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49.9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61 824 0 0,'13'14'1185'0'0,"-1"0"-1"0"0,0 1 0 0 0,-1 0 1 0 0,-1 1-1 0 0,0 0 0 0 0,7 18 1 0 0,-5-5-742 0 0,-1 0 1 0 0,-1 0-1 0 0,6 35 1 0 0,-3 16-534 0 0,-3 0 0 0 0,-1 90-1 0 0,-5-139-200 0 0,-4-30 234 0 0,0 0-1 0 0,0 0 1 0 0,0 0 0 0 0,0 0-1 0 0,0 0 1 0 0,1 0 0 0 0,-1 0 0 0 0,0 0-1 0 0,0 0 1 0 0,1 0 0 0 0,-1-1 0 0 0,1 1-1 0 0,-1 0 1 0 0,1 0 0 0 0,-1 0-1 0 0,1-1 1 0 0,-1 1 0 0 0,1 0 0 0 0,-1 0-1 0 0,1-1 1 0 0,0 1 0 0 0,0-1 0 0 0,-1 1-1 0 0,1-1 1 0 0,0 1 0 0 0,0-1-1 0 0,1 1 1 0 0,0-3-138 0 0,-1-1 1 0 0,0 1-1 0 0,1-1 0 0 0,-1 1 0 0 0,0-1 0 0 0,0 0 1 0 0,-1 0-1 0 0,1 0 0 0 0,-1 0 0 0 0,1-3 0 0 0,0 3-6 0 0,5-32-709 0 0,41-201-2198 0 0,-33 183 2900 0 0,2 1-1 0 0,33-73 0 0 0,-31 89 248 0 0,1 1 0 0 0,2 1 0 0 0,33-42 0 0 0,-106 111 5794 0 0,32-16-4729 0 0,1 1-1 0 0,1 0 1 0 0,1 1 0 0 0,-19 30-1 0 0,23-30-781 0 0,1 0 1 0 0,1 1-1 0 0,1 0 1 0 0,1 1-1 0 0,1-1 0 0 0,1 2 1 0 0,1-1-1 0 0,-5 41 0 0 0,11-56-299 0 0,0-1-1 0 0,0 1 0 0 0,1-1 0 0 0,1 1 0 0 0,-1-1 0 0 0,1 1 1 0 0,0-1-1 0 0,1 0 0 0 0,0 0 0 0 0,0 0 0 0 0,0 0 0 0 0,1 0 0 0 0,0-1 1 0 0,0 1-1 0 0,1-1 0 0 0,0 0 0 0 0,0-1 0 0 0,0 1 0 0 0,1-1 0 0 0,8 7 1 0 0,-8-7-222 0 0,0-1 0 0 0,1 1 0 0 0,-1-1 0 0 0,1 0 0 0 0,0-1 0 0 0,0 0 0 0 0,1 0 0 0 0,-1 0 1 0 0,1-1-1 0 0,-1 0 0 0 0,1 0 0 0 0,-1-1 0 0 0,1 0 0 0 0,0 0 0 0 0,0-1 0 0 0,0 0 0 0 0,0-1 0 0 0,-1 1 1 0 0,14-4-1 0 0,-9 0-1311 0 0,0-1 0 0 0,-1 0 1 0 0,1-1-1 0 0,-1 0 0 0 0,0 0 1 0 0,15-14-1 0 0,-8 9-321 0 0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50.6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95 185 640 0 0,'-3'3'50'0'0,"-1"-1"-1"0"0,1 1 0 0 0,0 0 1 0 0,-1 0-1 0 0,1 0 1 0 0,1 1-1 0 0,-1-1 0 0 0,0 1 1 0 0,1-1-1 0 0,0 1 1 0 0,0 0-1 0 0,0 0 0 0 0,0 0 1 0 0,0 0-1 0 0,1 0 1 0 0,0 0-1 0 0,0 1 0 0 0,0-1 1 0 0,1 0-1 0 0,-1 1 1 0 0,1-1-1 0 0,0 1 0 0 0,0-1 1 0 0,1 5-1 0 0,1 17 636 0 0,1-2-1 0 0,11 48 1 0 0,-12-63-321 0 0,2 8 189 0 0,11 41 967 0 0,-14-56-1459 0 0,0 1 0 0 0,0 0 0 0 0,1-1 0 0 0,-1 1 0 0 0,0-1 0 0 0,1 1 0 0 0,0-1 0 0 0,-1 0 0 0 0,1 0 1 0 0,0 0-1 0 0,0 0 0 0 0,0 0 0 0 0,1 0 0 0 0,-1 0 0 0 0,0-1 0 0 0,5 3 0 0 0,-5-3-40 0 0,0-1-1 0 0,0 0 1 0 0,0 0-1 0 0,0 0 1 0 0,0 0 0 0 0,0 0-1 0 0,-1-1 1 0 0,1 1-1 0 0,0 0 1 0 0,0-1-1 0 0,0 1 1 0 0,0-1 0 0 0,0 0-1 0 0,-1 0 1 0 0,1 0-1 0 0,0 0 1 0 0,0 0-1 0 0,-1 0 1 0 0,1 0-1 0 0,-1 0 1 0 0,1-1 0 0 0,-1 1-1 0 0,0 0 1 0 0,1-1-1 0 0,-1 1 1 0 0,0-1-1 0 0,0 0 1 0 0,0 1-1 0 0,0-1 1 0 0,0 0 0 0 0,-1 0-1 0 0,2-2 1 0 0,4-9 25 0 0,-1 1 1 0 0,0-1 0 0 0,3-16 0 0 0,-6 21-21 0 0,0-1 1 0 0,0 1 0 0 0,-1-1-1 0 0,0 0 1 0 0,0 0 0 0 0,-1 1-1 0 0,0-1 1 0 0,-1 0 0 0 0,0 0-1 0 0,-4-16 1 0 0,3 20 30 0 0,0 0 1 0 0,0 1-1 0 0,0-1 0 0 0,-1 1 1 0 0,0-1-1 0 0,0 1 0 0 0,0 0 1 0 0,0 0-1 0 0,-1 0 0 0 0,0 0 1 0 0,1 1-1 0 0,-2-1 1 0 0,1 1-1 0 0,0 0 0 0 0,0 1 1 0 0,-1-1-1 0 0,0 1 0 0 0,1-1 1 0 0,-10-2-1 0 0,-43-10 587 0 0,53 14-631 0 0,1 1 0 0 0,-1-1 0 0 0,1 1 1 0 0,-1 0-1 0 0,1 0 0 0 0,-1 0 1 0 0,0 0-1 0 0,1 1 0 0 0,-1-1 0 0 0,1 1 1 0 0,-1 0-1 0 0,1 0 0 0 0,0 1 1 0 0,-5 1-1 0 0,7-2-28 0 0,1-1 1 0 0,-1 1 0 0 0,0-1-1 0 0,1 1 1 0 0,-1-1-1 0 0,1 1 1 0 0,-1 0 0 0 0,1-1-1 0 0,-1 1 1 0 0,1 0-1 0 0,-1-1 1 0 0,1 1-1 0 0,0 0 1 0 0,-1 0 0 0 0,1-1-1 0 0,0 1 1 0 0,-1 0-1 0 0,1 0 1 0 0,0-1-1 0 0,0 1 1 0 0,0 0 0 0 0,0 0-1 0 0,0 0 1 0 0,0 0-1 0 0,0-1 1 0 0,0 1-1 0 0,0 0 1 0 0,0 0 0 0 0,1 0-1 0 0,-1-1 1 0 0,0 1-1 0 0,0 0 1 0 0,1 0 0 0 0,-1-1-1 0 0,1 1 1 0 0,-1 0-1 0 0,1-1 1 0 0,-1 1-1 0 0,1 0 1 0 0,-1-1 0 0 0,1 1-1 0 0,-1-1 1 0 0,2 2-1 0 0,0 0-110 0 0,0 0-1 0 0,0-1 1 0 0,0 1-1 0 0,0 0 1 0 0,0-1-1 0 0,1 1 1 0 0,-1-1-1 0 0,0 0 1 0 0,1 1 0 0 0,-1-1-1 0 0,1-1 1 0 0,3 2-1 0 0,0-2-28 0 0,0 1 1 0 0,-1-2-1 0 0,1 1 0 0 0,0-1 1 0 0,-1 0-1 0 0,1 0 0 0 0,-1 0 1 0 0,1-1-1 0 0,-1 0 0 0 0,1 0 1 0 0,-1 0-1 0 0,0-1 0 0 0,0 0 1 0 0,0 0-1 0 0,-1 0 0 0 0,1 0 1 0 0,-1-1-1 0 0,1 0 0 0 0,-1 0 1 0 0,0 0-1 0 0,-1 0 0 0 0,4-5 1 0 0,9-14 205 0 0,-1 0 0 0 0,-1 0 1 0 0,16-37-1 0 0,-6 11 44 0 0,-22 44-68 0 0,0 1 0 0 0,1-1 0 0 0,0 1-1 0 0,0 0 1 0 0,0 0 0 0 0,0 0 0 0 0,1 0-1 0 0,-1 1 1 0 0,9-7 0 0 0,-10 9-1 0 0,-1 1 1 0 0,1-1 0 0 0,0 1 0 0 0,-1-1 0 0 0,1 1-1 0 0,0 0 1 0 0,0-1 0 0 0,-1 1 0 0 0,1 0-1 0 0,0 0 1 0 0,0 1 0 0 0,-1-1 0 0 0,1 0-1 0 0,0 0 1 0 0,-1 1 0 0 0,1-1 0 0 0,0 1 0 0 0,-1 0-1 0 0,1-1 1 0 0,0 1 0 0 0,-1 0 0 0 0,1 0-1 0 0,-1 0 1 0 0,0 0 0 0 0,1 0 0 0 0,-1 0-1 0 0,0 1 1 0 0,0-1 0 0 0,1 0 0 0 0,-1 0-1 0 0,0 1 1 0 0,1 2 0 0 0,12 14 139 0 0,-2 0 0 0 0,1 1 0 0 0,-2 1 0 0 0,-1 0 0 0 0,0 0 0 0 0,9 32 0 0 0,-1 7 159 0 0,12 69-1 0 0,8 146 347 0 0,8 39-225 0 0,-45-306-449 0 0,1 1 1 0 0,0-2-1 0 0,0 1 0 0 0,0 0 0 0 0,1 0 0 0 0,0-1 0 0 0,6 10 1 0 0,-14-28-191 0 0,0-1 1 0 0,1 0 0 0 0,0 0 0 0 0,1-1 0 0 0,1 1 0 0 0,-2-20 0 0 0,0 4-2 0 0,-5-28-184 0 0,4-1 1 0 0,1 0 0 0 0,9-109 0 0 0,0 127 271 0 0,0-1 1 0 0,3 1 0 0 0,2 1-1 0 0,1 0 1 0 0,2 0 0 0 0,23-50-1 0 0,-35 88 126 0 0,-1-1 0 0 0,1 0 0 0 0,0 0-1 0 0,-1 1 1 0 0,1-1 0 0 0,0 0-1 0 0,0 1 1 0 0,0-1 0 0 0,0 1-1 0 0,1-1 1 0 0,-1 1 0 0 0,0 0-1 0 0,1-1 1 0 0,-1 1 0 0 0,0 0-1 0 0,1 0 1 0 0,0 0 0 0 0,-1 0-1 0 0,1 0 1 0 0,0 0 0 0 0,-1 1-1 0 0,1-1 1 0 0,0 1 0 0 0,0-1-1 0 0,-1 1 1 0 0,1-1 0 0 0,0 1-1 0 0,0 0 1 0 0,0 0 0 0 0,2 0-1 0 0,-2 1 34 0 0,-1 0 0 0 0,0 0-1 0 0,1 0 1 0 0,-1 1-1 0 0,0-1 1 0 0,0 0-1 0 0,0 1 1 0 0,0-1-1 0 0,0 1 1 0 0,-1-1-1 0 0,1 1 1 0 0,0-1-1 0 0,-1 1 1 0 0,1-1-1 0 0,-1 1 1 0 0,1 0-1 0 0,-1-1 1 0 0,0 1-1 0 0,0 0 1 0 0,0-1-1 0 0,0 1 1 0 0,0 0-1 0 0,0 0 1 0 0,0-1 0 0 0,0 1-1 0 0,-1 0 1 0 0,1-1-1 0 0,-1 1 1 0 0,1-1-1 0 0,-1 1 1 0 0,1 0-1 0 0,-3 2 1 0 0,-23 54 899 0 0,16-39-721 0 0,1 1 0 0 0,-10 33 0 0 0,17-48-317 0 0,1-1 0 0 0,0 0 0 0 0,0 0 0 0 0,1 1 0 0 0,-1-1 0 0 0,1 1 0 0 0,0-1 0 0 0,0 0 0 0 0,1 1 0 0 0,-1-1-1 0 0,1 1 1 0 0,0-1 0 0 0,0 0 0 0 0,0 0 0 0 0,1 1 0 0 0,0-1 0 0 0,-1 0 0 0 0,4 4 0 0 0,-4-7-37 0 0,-1 0 0 0 0,1 0 1 0 0,0 0-1 0 0,-1 0 0 0 0,1 0 0 0 0,0 0 1 0 0,0-1-1 0 0,-1 1 0 0 0,1 0 0 0 0,0 0 0 0 0,0-1 1 0 0,0 1-1 0 0,0-1 0 0 0,0 1 0 0 0,0-1 1 0 0,0 1-1 0 0,0-1 0 0 0,0 1 0 0 0,0-1 0 0 0,1 0 1 0 0,-1 0-1 0 0,0 0 0 0 0,0 1 0 0 0,0-1 1 0 0,0 0-1 0 0,0 0 0 0 0,2-1 0 0 0,-1 0-38 0 0,1 0 0 0 0,-1 0 0 0 0,0 0 0 0 0,0 0 0 0 0,1 0 0 0 0,-1-1 0 0 0,0 1 0 0 0,0-1-1 0 0,0 0 1 0 0,-1 1 0 0 0,4-5 0 0 0,3-5-277 0 0,0 0 0 0 0,0-1 0 0 0,7-17 0 0 0,-15 28 389 0 0,18-34-636 0 0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27:51.4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132 71 592 0 0,'2'-17'786'0'0,"-2"13"-547"0"0,0 0-1 0 0,0 0 1 0 0,1 1-1 0 0,-1-1 0 0 0,1 0 1 0 0,0 0-1 0 0,0 1 1 0 0,0-1-1 0 0,1 1 1 0 0,-1-1-1 0 0,1 1 1 0 0,4-7-1 0 0,-5 12 201 0 0,1 0 1 0 0,0 1-1 0 0,-1-1 0 0 0,1 0 0 0 0,-1 1 0 0 0,1-1 0 0 0,-1 1 1 0 0,0-1-1 0 0,1 4 0 0 0,19 65 1171 0 0,-2 1 0 0 0,16 131 1 0 0,8 38-1641 0 0,-38-222-1217 0 0,-6-32-1498 0 0,-7-31-1936 0 0,-3 19 1890 0 0,8 21 1000 0 0</inkml:trace>
  <inkml:trace contextRef="#ctx0" brushRef="#br0" timeOffset="1">85 425 3225 0 0,'-6'-2'1484'0'0,"2"-1"-964"0"0,-1 1 1 0 0,0 0 0 0 0,1 0-1 0 0,-1 0 1 0 0,0 1-1 0 0,0 0 1 0 0,0 0 0 0 0,0 0-1 0 0,0 1 1 0 0,0-1-1 0 0,-1 1 1 0 0,1 0 0 0 0,-9 2-1 0 0,14 3 756 0 0,10 2-850 0 0,17 3-429 0 0,-24-9 105 0 0,10 4-237 0 0,1 0 0 0 0,0-2 0 0 0,1 0 1 0 0,-1 0-1 0 0,0-1 0 0 0,1-1 1 0 0,-1-1-1 0 0,22-1 0 0 0,-28 0-421 0 0,0 0 1 0 0,0 0-1 0 0,0-1 0 0 0,0 0 1 0 0,0-1-1 0 0,0 1 0 0 0,-1-1 0 0 0,1-1 1 0 0,-1 0-1 0 0,0 0 0 0 0,0 0 1 0 0,0-1-1 0 0,-1 0 0 0 0,0 0 0 0 0,0 0 1 0 0,8-9-1 0 0,4-8-1974 0 0</inkml:trace>
  <inkml:trace contextRef="#ctx0" brushRef="#br0" timeOffset="2">1073 247 4929 0 0,'-1'4'2072'0'0,"-1"5"-1207"0"0,-2 0-609 0 0,-3-2-576 0 0,0-5-977 0 0,-6-6-935 0 0,2 3-1065 0 0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00.4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395 60 184 0 0,'11'-32'719'0'0,"-1"5"142"0"0,-26 54-1733 0 0,15-25 840 0 0,1 0 0 0 0,-1 0 1 0 0,0 0-1 0 0,0 0 0 0 0,0 0 0 0 0,-1 0 0 0 0,1-1 0 0 0,0 1 0 0 0,-1 0 1 0 0,1-1-1 0 0,-1 1 0 0 0,1-1 0 0 0,-1 0 0 0 0,-2 2 0 0 0,2-3 116 0 0,1 0-1 0 0,0 0 0 0 0,-1 0 1 0 0,1 0-1 0 0,-1 0 1 0 0,1-1-1 0 0,0 1 0 0 0,-1 0 1 0 0,1-1-1 0 0,0 0 1 0 0,0 1-1 0 0,-1-1 0 0 0,1 1 1 0 0,0-1-1 0 0,0 0 1 0 0,0 0-1 0 0,0 0 0 0 0,0 0 1 0 0,0 0-1 0 0,0 0 1 0 0,0 0-1 0 0,-1-2 0 0 0,1 3 108 0 0,-1 0 0 0 0,1-1 0 0 0,0 1 0 0 0,0 0 0 0 0,-1 0 0 0 0,1 0 0 0 0,0 0 0 0 0,-1 0 0 0 0,1 0 0 0 0,0 0 0 0 0,0 0 0 0 0,-1 1 0 0 0,1-1 0 0 0,0 0 0 0 0,0 1 0 0 0,-1-1 0 0 0,1 1 0 0 0,0-1 0 0 0,0 1 0 0 0,0 0 0 0 0,0 0 0 0 0,-1 0 0 0 0,-37 25 419 0 0,24-16 134 0 0,-4 0-177 0 0,0 0 1 0 0,-1-1-1 0 0,-26 7 0 0 0,-18 9 183 0 0,62-24-744 0 0,0-1-1 0 0,1 1 0 0 0,-1 0 0 0 0,1 0 1 0 0,0 1-1 0 0,-1-1 0 0 0,1 0 0 0 0,0 0 1 0 0,0 1-1 0 0,0-1 0 0 0,0 1 0 0 0,0-1 1 0 0,0 1-1 0 0,0-1 0 0 0,0 1 0 0 0,0-1 1 0 0,1 1-1 0 0,-1 0 0 0 0,1 0 0 0 0,-1-1 1 0 0,1 3-1 0 0,-1 2-7 0 0,1 0 1 0 0,-1 0-1 0 0,1 0 0 0 0,1 0 1 0 0,-1 0-1 0 0,3 9 0 0 0,0-1 27 0 0,1 0-1 0 0,0-1 0 0 0,1 0 0 0 0,1 0 1 0 0,8 15-1 0 0,-12-26-17 0 0,-1 0 0 0 0,1 0 1 0 0,0 0-1 0 0,0-1 0 0 0,-1 1 0 0 0,1 0 1 0 0,0-1-1 0 0,1 1 0 0 0,-1-1 1 0 0,0 0-1 0 0,0 1 0 0 0,1-1 0 0 0,-1 0 1 0 0,0-1-1 0 0,1 1 0 0 0,-1 0 1 0 0,1-1-1 0 0,-1 1 0 0 0,1-1 0 0 0,0 0 1 0 0,-1 0-1 0 0,1 0 0 0 0,3 0 0 0 0,9-2 58 0 0,-1 0-1 0 0,0-1 1 0 0,18-6-1 0 0,11-2 7 0 0,-34 9-63 0 0,1 1 1 0 0,0 0 0 0 0,0 1 0 0 0,0 0-1 0 0,-1 1 1 0 0,1-1 0 0 0,0 2 0 0 0,13 3 0 0 0,-21-5-6 0 0,0 1 1 0 0,0 0 0 0 0,0 0 0 0 0,0 0 0 0 0,0 0 0 0 0,0 0 0 0 0,0 0 0 0 0,0 0 0 0 0,0 1 0 0 0,0-1 0 0 0,-1 1 0 0 0,1-1 0 0 0,-1 1 0 0 0,1 0-1 0 0,-1 0 1 0 0,1-1 0 0 0,-1 1 0 0 0,0 0 0 0 0,0 0 0 0 0,0 0 0 0 0,0 1 0 0 0,0-1 0 0 0,-1 0 0 0 0,1 0 0 0 0,-1 0 0 0 0,1 0 0 0 0,-1 1 0 0 0,0-1 0 0 0,0 0-1 0 0,0 1 1 0 0,0-1 0 0 0,0 0 0 0 0,0 0 0 0 0,-1 1 0 0 0,1-1 0 0 0,-1 0 0 0 0,1 0 0 0 0,-1 0 0 0 0,0 0 0 0 0,0 1 0 0 0,-2 1 0 0 0,0 3 147 0 0,0 0-1 0 0,-1-1 1 0 0,0 0 0 0 0,-1 1 0 0 0,1-2 0 0 0,-1 1 0 0 0,0 0 0 0 0,-9 6 0 0 0,-52 39 774 0 0,39-31-599 0 0,-26 17 451 0 0,-103 52 0 0 0,99-58-830 0 0,42-18-1809 0 0,27-9-1673 0 0,-7-4 2685 0 0,0 0-1 0 0,-1 0 1 0 0,1 0 0 0 0,0-1-1 0 0,-1 0 1 0 0,9-3 0 0 0,5-6-1176 0 0,4-2-220 0 0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00.95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215 0 1424 0 0,'-5'1'250'0'0,"0"0"-1"0"0,-1 0 0 0 0,1 1 1 0 0,0 0-1 0 0,0 0 1 0 0,0 0-1 0 0,0 0 0 0 0,0 1 1 0 0,0-1-1 0 0,1 1 0 0 0,-1 0 1 0 0,1 1-1 0 0,0-1 0 0 0,0 1 1 0 0,-4 5-1 0 0,-12 12 220 0 0,-26 37 0 0 0,33-41 3 0 0,-26 42 916 0 0,37-55-1294 0 0,-1 0-1 0 0,1 1 1 0 0,0-1 0 0 0,1 1-1 0 0,-1-1 1 0 0,1 1 0 0 0,0 0 0 0 0,0-1-1 0 0,0 1 1 0 0,0 0 0 0 0,1 0-1 0 0,0 6 1 0 0,1-11-82 0 0,-1 1-1 0 0,0 0 1 0 0,1 0-1 0 0,-1 0 1 0 0,1 0-1 0 0,-1-1 1 0 0,1 1 0 0 0,0 0-1 0 0,-1-1 1 0 0,1 1-1 0 0,0 0 1 0 0,-1-1 0 0 0,1 1-1 0 0,0-1 1 0 0,0 1-1 0 0,-1-1 1 0 0,1 1-1 0 0,0-1 1 0 0,0 0 0 0 0,0 1-1 0 0,0-1 1 0 0,0 0-1 0 0,0 0 1 0 0,0 1-1 0 0,0-1 1 0 0,-1 0 0 0 0,1 0-1 0 0,0 0 1 0 0,0 0-1 0 0,0 0 1 0 0,0-1 0 0 0,0 1-1 0 0,0 0 1 0 0,0 0-1 0 0,0-1 1 0 0,1 1-1 0 0,41-13 113 0 0,-35 10-103 0 0,30-11 58 0 0,-18 6-62 0 0,-1 1-1 0 0,1 1 1 0 0,1 1-1 0 0,-1 0 1 0 0,31-1 0 0 0,-46 5-14 0 0,0 1 1 0 0,0 1 0 0 0,0-1 0 0 0,0 1 0 0 0,0 0-1 0 0,0 0 1 0 0,-1 0 0 0 0,1 1 0 0 0,0-1 0 0 0,-1 1-1 0 0,1 1 1 0 0,-1-1 0 0 0,0 0 0 0 0,1 1-1 0 0,-1 0 1 0 0,-1 0 0 0 0,1 0 0 0 0,0 1 0 0 0,-1-1-1 0 0,1 1 1 0 0,-1 0 0 0 0,0 0 0 0 0,0 0 0 0 0,-1 0-1 0 0,1 0 1 0 0,-1 1 0 0 0,0-1 0 0 0,2 8 0 0 0,-1-3 140 0 0,-1 0 1 0 0,0 1 0 0 0,-1-1-1 0 0,0 1 1 0 0,0-1-1 0 0,-1 1 1 0 0,0-1 0 0 0,-1 1-1 0 0,0-1 1 0 0,0 1 0 0 0,-1-1-1 0 0,-1 0 1 0 0,1 1 0 0 0,-1-1-1 0 0,-1 0 1 0 0,-8 16 0 0 0,5-13 117 0 0,0 1 0 0 0,-1-1 1 0 0,0 0-1 0 0,-1-1 1 0 0,0 0-1 0 0,-1 0 0 0 0,0-1 1 0 0,-1 0-1 0 0,0-1 0 0 0,-19 13 1 0 0,20-17-308 0 0,0 0 0 0 0,0-1 0 0 0,0 0 1 0 0,0-1-1 0 0,-1-1 0 0 0,1 1 0 0 0,-1-1 1 0 0,0-1-1 0 0,0 0 0 0 0,1-1 0 0 0,-1 0 1 0 0,0 0-1 0 0,0-1 0 0 0,1-1 0 0 0,-14-3 1 0 0,43 1-6931 0 0,12-17 2072 0 0,-15 10 2532 0 0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01.6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 53 2144 0 0,'-1'0'136'0'0,"1"0"0"0"0,-1-1 0 0 0,0 1 0 0 0,0 0 0 0 0,1-1 0 0 0,-1 1 0 0 0,0 0 0 0 0,1 0 0 0 0,-1-1 0 0 0,0 1 0 0 0,0 0 0 0 0,0 0-1 0 0,1 0 1 0 0,-1 0 0 0 0,0 0 0 0 0,0 0 0 0 0,1 0 0 0 0,-1 1 0 0 0,0-1 0 0 0,0 0 0 0 0,1 0 0 0 0,-1 1 0 0 0,0-1 0 0 0,1 0 0 0 0,-1 1-1 0 0,0-1 1 0 0,-1 1 0 0 0,-8 22 1488 0 0,7 41-968 0 0,4-52-268 0 0,-2 36 287 0 0,-1-27-253 0 0,2-1 1 0 0,0 1 0 0 0,1 0 0 0 0,1-1-1 0 0,0 0 1 0 0,2 1 0 0 0,1-1 0 0 0,0 0-1 0 0,11 25 1 0 0,-25-107 717 0 0,7 53-1181 0 0,0-1 0 0 0,0 1-1 0 0,1 0 1 0 0,1-1 0 0 0,0 1-1 0 0,0-1 1 0 0,1 1 0 0 0,0 0-1 0 0,0-1 1 0 0,1 1-1 0 0,6-16 1 0 0,0 5-58 0 0,1 0 0 0 0,2 0-1 0 0,24-35 1 0 0,-17 28 77 0 0,-10 12 8 0 0,1 1 0 0 0,1 1-1 0 0,1 0 1 0 0,-1 0-1 0 0,15-11 1 0 0,-25 23 16 0 0,1 1-1 0 0,-1-1 1 0 0,1 1-1 0 0,-1-1 1 0 0,1 1-1 0 0,-1 0 1 0 0,1-1 0 0 0,-1 1-1 0 0,1 0 1 0 0,0-1-1 0 0,-1 1 1 0 0,1 0 0 0 0,0 0-1 0 0,-1 0 1 0 0,1-1-1 0 0,-1 1 1 0 0,1 0 0 0 0,0 0-1 0 0,-1 0 1 0 0,1 0-1 0 0,0 0 1 0 0,-1 0-1 0 0,1 0 1 0 0,0 1 0 0 0,-1-1-1 0 0,1 0 1 0 0,-1 0-1 0 0,1 0 1 0 0,0 1 0 0 0,-1-1-1 0 0,2 1 1 0 0,9 21 119 0 0,-3 37 141 0 0,-8-55-241 0 0,1 28 367 0 0,-8 58 1 0 0,4-71-214 0 0,1-1 0 0 0,0 1 0 0 0,1 0 0 0 0,1 0-1 0 0,1 0 1 0 0,1-1 0 0 0,0 1 0 0 0,2 0 0 0 0,5 18 0 0 0,-9-37-167 0 0,0 0 1 0 0,0 0-1 0 0,0 0 1 0 0,0 0 0 0 0,0-1-1 0 0,0 1 1 0 0,0 0 0 0 0,0 0-1 0 0,0 0 1 0 0,0 0 0 0 0,0 0-1 0 0,0 0 1 0 0,0 0 0 0 0,1 0-1 0 0,-1-1 1 0 0,0 1-1 0 0,0 0 1 0 0,0 0 0 0 0,0 0-1 0 0,0 0 1 0 0,0 0 0 0 0,0 0-1 0 0,0 0 1 0 0,0 0 0 0 0,0 0-1 0 0,1 0 1 0 0,-1 0-1 0 0,0 0 1 0 0,0 0 0 0 0,0 0-1 0 0,0 0 1 0 0,0 0 0 0 0,0 0-1 0 0,0 0 1 0 0,0 0 0 0 0,1 0-1 0 0,-1 0 1 0 0,0 0 0 0 0,0 0-1 0 0,0 0 1 0 0,0 0-1 0 0,0 0 1 0 0,0 0 0 0 0,0 0-1 0 0,1 0 1 0 0,-1 0 0 0 0,0 0-1 0 0,0 0 1 0 0,0 0 0 0 0,0 0-1 0 0,0 0 1 0 0,0 0-1 0 0,0 0 1 0 0,0 0 0 0 0,0 0-1 0 0,0 0 1 0 0,1 1 0 0 0,-1-1-1 0 0,0 0 1 0 0,0 0 0 0 0,0 0-1 0 0,0 0 1 0 0,0 0 0 0 0,0 0-1 0 0,0 0 1 0 0,0 1-1 0 0,5-17 206 0 0,2-19-82 0 0,0-18-108 0 0,-3 15-50 0 0,2-1-1 0 0,13-44 1 0 0,-16 73 12 0 0,0 1 0 0 0,1-1-1 0 0,0 1 1 0 0,0 0 0 0 0,1 1 0 0 0,0-1 0 0 0,0 1 0 0 0,1 0 0 0 0,0 0 0 0 0,1 0 0 0 0,0 1 0 0 0,0 0 0 0 0,14-10 0 0 0,-20 16 15 0 0,1 0 1 0 0,-1 0 0 0 0,1 0 0 0 0,0 0-1 0 0,-1 0 1 0 0,1 0 0 0 0,0 0-1 0 0,0 0 1 0 0,0 1 0 0 0,0-1-1 0 0,0 1 1 0 0,0-1 0 0 0,-1 1 0 0 0,1 0-1 0 0,0 0 1 0 0,0 0 0 0 0,0 0-1 0 0,0 0 1 0 0,0 0 0 0 0,0 1-1 0 0,0-1 1 0 0,0 0 0 0 0,0 1 0 0 0,0 0-1 0 0,3 1 1 0 0,-2 0 38 0 0,0 1-1 0 0,0 0 1 0 0,-1-1 0 0 0,1 1-1 0 0,-1 0 1 0 0,0 0 0 0 0,0 0-1 0 0,0 0 1 0 0,0 1 0 0 0,0-1-1 0 0,-1 1 1 0 0,3 5-1 0 0,1 9 238 0 0,0 1 0 0 0,-1 0 0 0 0,-1-1 0 0 0,0 25 0 0 0,-3-30-116 0 0,-1 1-1 0 0,0-1 1 0 0,-1 0-1 0 0,-7 23 0 0 0,5-22-812 0 0,1 0 0 0 0,0 0-1 0 0,0 24 1 0 0,5-50-5663 0 0,9-15 1883 0 0,-2 1 1477 0 0,1-1 40 0 0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02.4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129 75 840 0 0,'0'-1'56'0'0,"0"1"0"0"0,0 0-1 0 0,0 0 1 0 0,0 0 0 0 0,0-1-1 0 0,0 1 1 0 0,-1 0 0 0 0,1 0-1 0 0,0 0 1 0 0,0-1 0 0 0,0 1 0 0 0,0 0-1 0 0,0 0 1 0 0,0-1 0 0 0,0 1-1 0 0,0 0 1 0 0,0 0 0 0 0,0 0-1 0 0,0-1 1 0 0,0 1 0 0 0,1 0 0 0 0,-1 0-1 0 0,0 0 1 0 0,0-1 0 0 0,0 1-1 0 0,0 0 1 0 0,0 0 0 0 0,0 0 0 0 0,0-1-1 0 0,0 1 1 0 0,1 0 0 0 0,-1 0-1 0 0,0 0 1 0 0,0 0 0 0 0,0 0-1 0 0,0-1 1 0 0,1 1 0 0 0,-1 0 0 0 0,0 0-1 0 0,0 0 1 0 0,0 0 0 0 0,1 0-1 0 0,-1 0 1 0 0,0 0 0 0 0,0 0-1 0 0,0 0 1 0 0,1 0 0 0 0,-1 0 0 0 0,0 0-1 0 0,0 0 1 0 0,1 0 0 0 0,-1 0-1 0 0,0 0 1 0 0,0 0 0 0 0,0 0-1 0 0,1 0 1 0 0,-1 0 0 0 0,0 0 0 0 0,0 0-1 0 0,1 0 1 0 0,5 15 1534 0 0,-10 10-792 0 0,-1-1 1 0 0,0 1-1 0 0,-2-1 0 0 0,-1-1 1 0 0,0 1-1 0 0,-2-1 1 0 0,-1-1-1 0 0,-25 39 0 0 0,36-60-755 0 0,-1 0-1 0 0,0 1 0 0 0,0-1 0 0 0,1 0 1 0 0,-1 0-1 0 0,0 0 0 0 0,0 0 0 0 0,0 0 1 0 0,-1 0-1 0 0,1 0 0 0 0,0 0 0 0 0,0 0 1 0 0,0-1-1 0 0,-1 1 0 0 0,1 0 1 0 0,0-1-1 0 0,-1 1 0 0 0,1-1 0 0 0,0 0 1 0 0,-3 1-1 0 0,4-1-2 0 0,-1-1-1 0 0,0 1 1 0 0,0 0 0 0 0,0-1 0 0 0,0 1 0 0 0,0 0 0 0 0,1-1-1 0 0,-1 1 1 0 0,0-1 0 0 0,0 1 0 0 0,1-1 0 0 0,-1 0-1 0 0,0 1 1 0 0,1-1 0 0 0,-1 0 0 0 0,0 0 0 0 0,1 1 0 0 0,-1-1-1 0 0,1 0 1 0 0,0 0 0 0 0,-1 0 0 0 0,0-1 0 0 0,0-2-1 0 0,0 0 0 0 0,-1 0 0 0 0,1 0 0 0 0,1-1 1 0 0,-1 1-1 0 0,1 0 0 0 0,-1 0 0 0 0,1-1 0 0 0,0 1 0 0 0,1 0 1 0 0,-1 0-1 0 0,2-6 0 0 0,4-5-25 0 0,1 0 0 0 0,1 0 1 0 0,0 1-1 0 0,0 0 0 0 0,2 1 0 0 0,12-16 1 0 0,71-68-4 0 0,-87 91-17 0 0,1 0 1 0 0,-1 0-1 0 0,1 1 1 0 0,0 0 0 0 0,0 0-1 0 0,1 0 1 0 0,-1 1-1 0 0,1 0 1 0 0,0 1-1 0 0,0 0 1 0 0,0 0 0 0 0,1 1-1 0 0,-1 0 1 0 0,1 0-1 0 0,-1 1 1 0 0,1 0 0 0 0,0 0-1 0 0,-1 1 1 0 0,1 0-1 0 0,0 1 1 0 0,-1 0-1 0 0,1 0 1 0 0,-1 1 0 0 0,1 0-1 0 0,-1 1 1 0 0,0-1-1 0 0,0 2 1 0 0,0-1 0 0 0,0 1-1 0 0,0 0 1 0 0,7 6-1 0 0,-12-8 30 0 0,0 0-1 0 0,0 1 1 0 0,-1-1 0 0 0,1 0-1 0 0,-1 1 1 0 0,0-1-1 0 0,0 1 1 0 0,0 0 0 0 0,0 0-1 0 0,0 0 1 0 0,0 0-1 0 0,-1 0 1 0 0,0 0 0 0 0,1 0-1 0 0,-1 0 1 0 0,0 0-1 0 0,1 8 1 0 0,-2-4 88 0 0,0 0 0 0 0,0 0 1 0 0,0 0-1 0 0,-1 0 0 0 0,0 0 0 0 0,0 0 0 0 0,0 0 1 0 0,-4 9-1 0 0,-2 1 292 0 0,0 1-1 0 0,-2-1 1 0 0,1-1 0 0 0,-2 0-1 0 0,-21 27 1 0 0,-5 0 199 0 0,14-19-404 0 0,1 2 0 0 0,1-1-1 0 0,2 2 1 0 0,0 1-1 0 0,-26 57 1 0 0,40-75-181 0 0,0 1 1 0 0,1 0-1 0 0,1 0 1 0 0,-1 0-1 0 0,2 0 0 0 0,-1 0 1 0 0,2 1-1 0 0,-1-1 0 0 0,2 0 1 0 0,1 16-1 0 0,13 33-3095 0 0,-12-48 479 0 0,0-1 1 0 0,-1 1-1 0 0,0 0 0 0 0,-1 14 1 0 0,1-9-1039 0 0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03.4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83 135 8 0 0,'17'-23'753'0'0,"-15"22"-606"0"0,0-1 0 0 0,0 0 0 0 0,0 0 0 0 0,-1 0 0 0 0,1-1 0 0 0,0 1 0 0 0,-1 0 0 0 0,0 0 0 0 0,0-1 1 0 0,1 1-1 0 0,-1-1 0 0 0,-1 1 0 0 0,1-1 0 0 0,0 0 0 0 0,0-3 0 0 0,0 0 446 0 0,-1 0-1 0 0,1 0 1 0 0,-1 0 0 0 0,0-1-1 0 0,-1 1 1 0 0,1 0 0 0 0,-1 0-1 0 0,-1 0 1 0 0,-1-7 0 0 0,2 13-518 0 0,0 0 0 0 0,1-1 1 0 0,-1 1-1 0 0,0-1 0 0 0,1 1 1 0 0,-1 0-1 0 0,0 0 0 0 0,0-1 1 0 0,1 1-1 0 0,-1 0 0 0 0,0 0 1 0 0,0 0-1 0 0,0 0 1 0 0,1 0-1 0 0,-1 0 0 0 0,0 0 1 0 0,0 0-1 0 0,1 0 0 0 0,-1 0 1 0 0,0 0-1 0 0,0 1 0 0 0,0-1 1 0 0,1 0-1 0 0,-1 1 0 0 0,0-1 1 0 0,1 0-1 0 0,-1 1 0 0 0,0-1 1 0 0,1 1-1 0 0,-1-1 1 0 0,0 1-1 0 0,1-1 0 0 0,-1 1 1 0 0,1-1-1 0 0,-2 2 0 0 0,-22 20 1095 0 0,16-12-734 0 0,-1 1 1 0 0,2 0 0 0 0,-1 0 0 0 0,-9 21-1 0 0,14-27-363 0 0,1 1 0 0 0,-1 0 1 0 0,1 0-1 0 0,1 0 0 0 0,-1 0 0 0 0,1 0 0 0 0,0 0 0 0 0,0 0 0 0 0,1 0 0 0 0,-1 0 1 0 0,1 0-1 0 0,2 9 0 0 0,-2-14-66 0 0,0-1 0 0 0,0 1 0 0 0,0 0 0 0 0,0-1 0 0 0,0 1 0 0 0,1 0 0 0 0,-1-1 0 0 0,0 1 0 0 0,0-1 0 0 0,1 1-1 0 0,-1 0 1 0 0,0-1 0 0 0,1 1 0 0 0,-1-1 0 0 0,1 1 0 0 0,-1-1 0 0 0,0 1 0 0 0,1-1 0 0 0,-1 1 0 0 0,1-1 0 0 0,-1 0 0 0 0,1 1 0 0 0,0-1 0 0 0,-1 0 0 0 0,1 1 0 0 0,-1-1 0 0 0,1 0 0 0 0,0 0 0 0 0,-1 0 0 0 0,1 1 0 0 0,0-1 0 0 0,-1 0 0 0 0,1 0 0 0 0,0 0 0 0 0,25-12 169 0 0,16-28 15 0 0,-14-7-29 0 0,-27 45-149 0 0,0 1 1 0 0,0-1-1 0 0,-1 1 0 0 0,1-1 1 0 0,-1 0-1 0 0,1 1 0 0 0,-1-1 1 0 0,1 0-1 0 0,-1 0 0 0 0,0 1 1 0 0,0-1-1 0 0,0 0 1 0 0,0 0-1 0 0,0 1 0 0 0,0-1 1 0 0,0 0-1 0 0,-1 0 0 0 0,1 1 1 0 0,-1-1-1 0 0,1 0 0 0 0,-1 1 1 0 0,0-1-1 0 0,1 0 0 0 0,-1 1 1 0 0,0-1-1 0 0,0 1 0 0 0,0 0 1 0 0,-2-3-1 0 0,2 4 13 0 0,1-1-1 0 0,-1 1 1 0 0,0-1 0 0 0,1 1-1 0 0,-1 0 1 0 0,0-1 0 0 0,1 1-1 0 0,-1 0 1 0 0,0 0 0 0 0,1-1-1 0 0,-1 1 1 0 0,0 0 0 0 0,1 0-1 0 0,-1 0 1 0 0,0 0 0 0 0,0 0-1 0 0,1 0 1 0 0,-1 0-1 0 0,0 0 1 0 0,1 0 0 0 0,-1 0-1 0 0,0 1 1 0 0,0-1 0 0 0,1 0-1 0 0,-1 0 1 0 0,0 1 0 0 0,1-1-1 0 0,-2 1 1 0 0,-15 20 456 0 0,-1 27 88 0 0,18-47-557 0 0,-1 0 0 0 0,1 0-1 0 0,0 0 1 0 0,-1 0 0 0 0,1 0-1 0 0,0 0 1 0 0,0 0 0 0 0,0 0-1 0 0,-1 0 1 0 0,1 0 0 0 0,0 0-1 0 0,1 0 1 0 0,-1 0 0 0 0,0 0-1 0 0,0 0 1 0 0,0 0 0 0 0,1 0-1 0 0,-1 0 1 0 0,0 0 0 0 0,1 0-1 0 0,-1 0 1 0 0,1 0 0 0 0,-1 0-1 0 0,1-1 1 0 0,-1 1-1 0 0,1 0 1 0 0,0 0 0 0 0,-1 0-1 0 0,1-1 1 0 0,0 1 0 0 0,0 0-1 0 0,0-1 1 0 0,-1 1 0 0 0,1-1-1 0 0,0 1 1 0 0,0-1 0 0 0,0 1-1 0 0,0-1 1 0 0,2 1 0 0 0,-2-1-13 0 0,0-1 1 0 0,0 1-1 0 0,0 0 1 0 0,0 0-1 0 0,0-1 1 0 0,0 1 0 0 0,0 0-1 0 0,0-1 1 0 0,0 1-1 0 0,0-1 1 0 0,-1 1-1 0 0,1-1 1 0 0,0 0-1 0 0,0 1 1 0 0,0-1 0 0 0,-1 0-1 0 0,1 1 1 0 0,0-1-1 0 0,-1 0 1 0 0,1 0-1 0 0,0 0 1 0 0,-1 0-1 0 0,1 0 1 0 0,-1 0 0 0 0,0 0-1 0 0,1 0 1 0 0,-1 0-1 0 0,0 0 1 0 0,1 0-1 0 0,-1 0 1 0 0,0 0-1 0 0,0 0 1 0 0,0 0 0 0 0,0 0-1 0 0,0 0 1 0 0,0-1-1 0 0,-34 40-10303 0 0,18-27 6310 0 0,3 2-19 0 0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30.12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38 28 1368 0 0,'0'0'0'0'0,"-1"-1"272"0"0,-2-1-74 0 0,-3-1 11 0 0,0 0-8 0 0,-1 1 9 0 0,2-1-41 0 0,0 1-71 0 0,2 0-29 0 0,2 0-26 0 0,0 1-18 0 0,2 0 30 0 0,0 1 7 0 0,0 0 46 0 0,0-1 64 0 0,0 1 51 0 0,0-1 38 0 0,0 0 72 0 0,-1 0-16 0 0,0 0-64 0 0,0 0-43 0 0,1 2-40 0 0,0 0-23 0 0,2 3 38 0 0,1 2 61 0 0,2 3-7 0 0,1 4 45 0 0,2 1-47 0 0,-1 4-30 0 0,1 2-39 0 0,0 2-3 0 0,-1 2-22 0 0,0 1-6 0 0,-2 1-9 0 0,1 1-45 0 0,-2-1 40 0 0,0 1-43 0 0,-1-1 30 0 0,0-1 1 0 0,-1 1 0 0 0,0-1 10 0 0,0 1-12 0 0,-1-1 51 0 0,1 2 4 0 0,-1 0 39 0 0,1 0 39 0 0,0 0 0 0 0,0 0 24 0 0,0-1 4 0 0,1 0-18 0 0,0 0-39 0 0,1-1-19 0 0,0 1-44 0 0,1 0-20 0 0,0 0-16 0 0,1 1-9 0 0,0 0-9 0 0,-1 2-27 0 0,1 0 26 0 0,0 0-38 0 0,-1 2 21 0 0,0 0-17 0 0,0 1 23 0 0,-1-1-35 0 0,-1 1 11 0 0,1-1 6 0 0,-2-1 6 0 0,0 0 27 0 0,-1 1-17 0 0,0-1-2 0 0,-1 1 20 0 0,0 0 12 0 0,0 1 26 0 0,-1-1 22 0 0,0 1-14 0 0,0-1-2 0 0,0 2-17 0 0,-1-1-34 0 0,1 1 55 0 0,0 2-37 0 0,1 0-25 0 0,0 2 16 0 0,-1 0-63 0 0,1 1 26 0 0,0 0-29 0 0,0-1 16 0 0,0-1-33 0 0,0-1-10 0 0,1-1 2 0 0,0-1 16 0 0,0 0 3 0 0,0-1-8 0 0,0 1-6 0 0,1-1 10 0 0,-1 0-31 0 0,0 0 28 0 0,0 0-10 0 0,1-1 12 0 0,0 0-2 0 0,0 0 1 0 0,0-1-9 0 0,0 0 11 0 0,1 0-12 0 0,0-1 22 0 0,1 0-44 0 0,0 0 41 0 0,1 0-32 0 0,1-1 1 0 0,-1 0 36 0 0,1 0-48 0 0,0 0 34 0 0,-1-1-11 0 0,0 1-6 0 0,0 0 30 0 0,-1 2-18 0 0,0 0 15 0 0,0 3 6 0 0,-2 0-10 0 0,0 2 12 0 0,-2 1-12 0 0,0 0-6 0 0,-1-1 1 0 0,1-1-10 0 0,-2-1 21 0 0,1-1-16 0 0,0-1 5 0 0,1-1 8 0 0,-1 1-2 0 0,1-1-27 0 0,-1 1 45 0 0,1 0-42 0 0,0 1 41 0 0,-1 0-21 0 0,1 0-3 0 0,-1 1 10 0 0,0 0-31 0 0,0 0 9 0 0,0-1 5 0 0,-1 0-21 0 0,1 1 7 0 0,0 0 34 0 0,-1 0-38 0 0,1 1 32 0 0,1 0 9 0 0,0 1-21 0 0,1 0 73 0 0,1 0-22 0 0,0 0 29 0 0,2 0 13 0 0,0 0-31 0 0,1 0 21 0 0,1 1-36 0 0,0-1-8 0 0,0 1-28 0 0,2-1 16 0 0,0-1-36 0 0,0-1 20 0 0,1-1-17 0 0,0-1-14 0 0,0-1 13 0 0,-1 1-6 0 0,1 0 12 0 0,-1 0-13 0 0,-1 1 4 0 0,0 1-10 0 0,0 1 21 0 0,-1 1-16 0 0,0 1 33 0 0,0 1-46 0 0,-1 1 33 0 0,0 1 8 0 0,-1 1-31 0 0,0 0 39 0 0,-1 2-21 0 0,0 1 6 0 0,1 1-29 0 0,0-1 8 0 0,0 2-4 0 0,0-1-9 0 0,0 0 12 0 0,1 0-33 0 0,-1 0 20 0 0,2 0 30 0 0,-1 1-19 0 0,1 0 18 0 0,-1 1-14 0 0,0-1-33 0 0,-1 0 28 0 0,1-1 8 0 0,-1 1-12 0 0,-1 0 5 0 0,0 1 18 0 0,0 0-15 0 0,-2 1 5 0 0,1 0 9 0 0,-1 1-22 0 0,-1-1-50 0 0,0 1 61 0 0,0 0 16 0 0,1 1-23 0 0,-2 0 76 0 0,1 0-96 0 0,0 0 30 0 0,0 1-10 0 0,-1-1 0 0 0,1 2 19 0 0,1 0-24 0 0,-1 0-11 0 0,1 2 21 0 0,1-1-45 0 0,-1 0 41 0 0,1 0-22 0 0,0-1 6 0 0,0 1 18 0 0,1 0-24 0 0,0 0 26 0 0,0 0 11 0 0,0 0-40 0 0,0 1 4 0 0,0 0 7 0 0,0-1-42 0 0,0 0 3 0 0,1 0 81 0 0,-1-1-62 0 0,0 0 69 0 0,0-2-9 0 0,-1 0-34 0 0,0 0 31 0 0,1-1-57 0 0,0 0 6 0 0,-1 1 43 0 0,1-1-24 0 0,0 1 9 0 0,0-1 27 0 0,-1-1-36 0 0,0 2 12 0 0,0-1-4 0 0,0 2 10 0 0,0 2-13 0 0,-1 0 4 0 0,-1 1 18 0 0,1 2-6 0 0,-1 0 50 0 0,0 1-51 0 0,0 1 17 0 0,1 1-23 0 0,-1 0-33 0 0,1-1 64 0 0,0 0-21 0 0,0 0-20 0 0,0-1 18 0 0,0 0-26 0 0,1 0 16 0 0,-1-2 4 0 0,0 0-11 0 0,1-2 23 0 0,-1 0-44 0 0,1 0 32 0 0,-1 0 8 0 0,0 2 16 0 0,0 0-12 0 0,0 0 24 0 0,0 1 3 0 0,0 1-29 0 0,0 0 10 0 0,1 0 34 0 0,1 2-68 0 0,-1-1 22 0 0,2 0-17 0 0,-1 0 2 0 0,0 0 18 0 0,1 2-15 0 0,-1 3 15 0 0,1 2-5 0 0,0 1 12 0 0,0-2 6 0 0,0-3 8 0 0,0-3-11 0 0,-1-3-5 0 0,0-2 11 0 0,1 0-14 0 0,-1-2 5 0 0,0 0-21 0 0,1 0-4 0 0,0 0 1 0 0,-1 2-2 0 0,1 0 18 0 0,0 2-42 0 0,0 0 32 0 0,-1 1-10 0 0,1 0-8 0 0,-1 3 22 0 0,1 1-25 0 0,-1 1 17 0 0,0 0-33 0 0,-1 0 9 0 0,1-1 33 0 0,-1-1-66 0 0,0-1 67 0 0,1-1-11 0 0,-1 0-15 0 0,0-2 81 0 0,-1 0-107 0 0,0 0 34 0 0,0-1 6 0 0,-2 1-60 0 0,1 0 64 0 0,0 0-11 0 0,0 1 4 0 0,0-1 10 0 0,0 0-21 0 0,0 1-3 0 0,0 1-9 0 0,0 0 29 0 0,1 1 10 0 0,0 0-67 0 0,0 0 68 0 0,0 0-41 0 0,-2 0 11 0 0,1 0 101 0 0,-1 0-142 0 0,-2 0 57 0 0,0 0-38 0 0,-1-1-59 0 0,0-1 119 0 0,-1 0-76 0 0,0 0 44 0 0,1 0-11 0 0,-1-1 22 0 0,0-1 4 0 0,0 0-66 0 0,0 0 104 0 0,-1 0-98 0 0,1 0 12 0 0,-1 0 107 0 0,0 0-127 0 0,1-1 89 0 0,0 0-73 0 0,1-2 19 0 0,0 0 13 0 0,1 0-34 0 0,1 0 39 0 0,0 1-12 0 0,0 1-33 0 0,1 0 57 0 0,-1 0-93 0 0,0 0 93 0 0,2 0-76 0 0,-1 0 60 0 0,2 0 38 0 0,1 0-103 0 0,0-1 100 0 0,2 0-117 0 0,0-1 81 0 0,0 0 40 0 0,0 1-115 0 0,1-1 160 0 0,0-1-171 0 0,-1 1 99 0 0,1-3 25 0 0,-1 1-130 0 0,1-2 164 0 0,-1 0-155 0 0,1 0 93 0 0,0 0 56 0 0,0 1-166 0 0,-1 1 204 0 0,0 0-223 0 0,0 2 85 0 0,-1-1 38 0 0,0 2-119 0 0,0 1 160 0 0,0 1-134 0 0,0 1 154 0 0,-1 0-72 0 0,1 1-13 0 0,-1-1 100 0 0,0 0-182 0 0,0 0 122 0 0,0 0-13 0 0,0 0-54 0 0,0-1 132 0 0,0-2-133 0 0,0-1 98 0 0,0-1-57 0 0,1 0-2 0 0,-1-2 56 0 0,0 1-92 0 0,-1 0 94 0 0,1-1-67 0 0,-1 1 48 0 0,0 0 25 0 0,0-1-64 0 0,0 0 97 0 0,-1 0-123 0 0,1 1 103 0 0,0-2-42 0 0,-1 1-6 0 0,1-2 59 0 0,0 1-120 0 0,0-1 102 0 0,0 0-80 0 0,0 0 60 0 0,-1 0 20 0 0,1 0-80 0 0,0-1 82 0 0,0-1-119 0 0,0-2 90 0 0,0-2 9 0 0,0 0-88 0 0,-1-2 114 0 0,1-1-110 0 0,0-1 79 0 0,-1 1 23 0 0,0-1-81 0 0,-1 0 102 0 0,0 0-125 0 0,1 1 84 0 0,0-1-8 0 0,-1 0 1 0 0,1 0 50 0 0,0 0-79 0 0,0-1 81 0 0,0 1-62 0 0,1 0-10 0 0,0-1 41 0 0,-1-1-62 0 0,2-2 9 0 0,-1-2 34 0 0,0-1-59 0 0,0-4 112 0 0,1-1-127 0 0,-1-3 78 0 0,0-3 31 0 0,0-1-75 0 0,0-1 92 0 0,0-1-103 0 0,0-1 40 0 0,0 0-4 0 0,0 1 26 0 0,-1 1 32 0 0,1 2-54 0 0,-1 1 65 0 0,0 3-1 0 0,0 2 11 0 0,0 2 65 0 0,-1 1-139 0 0,-1 0 44 0 0,0 0 21 0 0,0-1-77 0 0,-1-1 127 0 0,0-3-132 0 0,-1-1 79 0 0,0-4 13 0 0,0-3-24 0 0,-1-3 57 0 0,1-2-81 0 0,-1-3 16 0 0,2-2-184 0 0,-1-3-305 0 0,-3-23-8781 0 0,5 5 3999 0 0,0 1 4015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56.6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 9 3161 0 0,'0'-1'115'0'0,"-1"0"0"0"0,1 1 0 0 0,-1-1 0 0 0,0 1 0 0 0,1-1 0 0 0,-1 1 0 0 0,0-1 0 0 0,1 1-1 0 0,-1-1 1 0 0,0 1 0 0 0,1-1 0 0 0,-1 1 0 0 0,0 0 0 0 0,0 0 0 0 0,0-1 0 0 0,1 1 0 0 0,-1 0 0 0 0,0 0 0 0 0,0 0 0 0 0,0 0 0 0 0,0 0 0 0 0,1 0 0 0 0,-1 0 0 0 0,0 0 0 0 0,0 0 0 0 0,0 0 0 0 0,0 1 0 0 0,1-1 0 0 0,-1 0 0 0 0,0 0 0 0 0,0 1 0 0 0,1-1 0 0 0,-1 1 0 0 0,0-1 0 0 0,1 1 0 0 0,-1-1 0 0 0,0 1 0 0 0,1-1 0 0 0,-1 1 0 0 0,0-1 0 0 0,1 1 0 0 0,-1 0 0 0 0,1-1 0 0 0,-1 1 0 0 0,1 0 0 0 0,0 0 0 0 0,-1-1 0 0 0,1 1 0 0 0,0 0 0 0 0,-1 0 0 0 0,1-1 0 0 0,0 1 0 0 0,0 0 0 0 0,0 0-1 0 0,0 0 1 0 0,0 0 0 0 0,0-1 0 0 0,0 1 0 0 0,0 0 0 0 0,0 0 0 0 0,0 0 0 0 0,0 0 0 0 0,1 0 0 0 0,7 69 266 0 0,-6-58-41 0 0,18 150 958 0 0,-3 314 0 0 0,-17-460-1164 0 0,-1 0-1 0 0,0-1 0 0 0,-2 0 0 0 0,0 1 0 0 0,0-1 1 0 0,-1 0-1 0 0,-1-1 0 0 0,-12 25 0 0 0,17-39-134 0 0,-1 1 0 0 0,1-1-1 0 0,0 0 1 0 0,-1 1 0 0 0,1-1 0 0 0,0 1-1 0 0,0-1 1 0 0,-1 1 0 0 0,1-1 0 0 0,0 1-1 0 0,0-1 1 0 0,-1 1 0 0 0,1-1 0 0 0,0 1-1 0 0,0-1 1 0 0,0 1 0 0 0,0-1 0 0 0,0 1-1 0 0,0-1 1 0 0,0 1 0 0 0,0-1 0 0 0,0 1-1 0 0,0-1 1 0 0,0 1 0 0 0,0-1 0 0 0,0 1-1 0 0,1-1 1 0 0,-1 1 0 0 0,0-1 0 0 0,0 1-1 0 0,1-1 1 0 0,-1 1 0 0 0,0-1 0 0 0,0 1-1 0 0,1-1 1 0 0,-1 0 0 0 0,0 1 0 0 0,1-1-1 0 0,-1 1 1 0 0,1-1 0 0 0,-1 0 0 0 0,1 1-1 0 0,-1-1 1 0 0,0 0 0 0 0,1 0 0 0 0,-1 1-1 0 0,1-1 1 0 0,-1 0 0 0 0,1 0 0 0 0,0 0-1 0 0,1 0-5 0 0,-1 0-1 0 0,0 0 0 0 0,1 0 1 0 0,-1 0-1 0 0,0-1 0 0 0,1 1 0 0 0,-1 0 1 0 0,0-1-1 0 0,0 1 0 0 0,1-1 1 0 0,-1 0-1 0 0,0 1 0 0 0,0-1 0 0 0,0 0 1 0 0,0 0-1 0 0,0 0 0 0 0,0 0 1 0 0,0 1-1 0 0,0-1 0 0 0,0 0 1 0 0,1-2-1 0 0,9-18-31 0 0,0-1 0 0 0,-1 0 0 0 0,7-24 0 0 0,-7 19 6 0 0,22-45 0 0 0,-15 39 12 0 0,27-43 48 0 0,-41 71-33 0 0,1 0 0 0 0,0 0 0 0 0,0 1 0 0 0,0 0 0 0 0,0-1 0 0 0,1 1 0 0 0,0 1 1 0 0,0-1-1 0 0,0 1 0 0 0,0-1 0 0 0,8-2 0 0 0,-10 5 5 0 0,0 0-1 0 0,-1 1 1 0 0,1 0 0 0 0,0-1-1 0 0,0 1 1 0 0,-1 0 0 0 0,1 0-1 0 0,0 0 1 0 0,0 1-1 0 0,0-1 1 0 0,-1 1 0 0 0,1-1-1 0 0,0 1 1 0 0,-1 0 0 0 0,1 0-1 0 0,0 0 1 0 0,-1 1 0 0 0,1-1-1 0 0,-1 1 1 0 0,0-1-1 0 0,0 1 1 0 0,1 0 0 0 0,-1-1-1 0 0,0 1 1 0 0,0 0 0 0 0,-1 1-1 0 0,1-1 1 0 0,0 0 0 0 0,-1 0-1 0 0,1 1 1 0 0,1 3-1 0 0,6 9 62 0 0,-1 1 0 0 0,-1 0 0 0 0,9 28-1 0 0,-14-37-21 0 0,15 46 199 0 0,-12-33-169 0 0,1-1 0 0 0,0 0 0 0 0,1 0 0 0 0,2-1 0 0 0,0 0 0 0 0,15 24 0 0 0,-23-40-66 0 0,0-1 0 0 0,1 1 0 0 0,-1-1 0 0 0,0 1 0 0 0,0-1 0 0 0,1 1 0 0 0,-1-1 0 0 0,1 0 0 0 0,-1 0 0 0 0,1 0 0 0 0,0 0 0 0 0,-1 0 0 0 0,1 0 1 0 0,0 0-1 0 0,0 0 0 0 0,-1 0 0 0 0,1-1 0 0 0,0 1 0 0 0,0-1 0 0 0,0 0 0 0 0,0 1 0 0 0,3-1 0 0 0,-3-1-1 0 0,0 1 0 0 0,0-1 0 0 0,0 0 0 0 0,0 0 0 0 0,0 0 0 0 0,-1 0-1 0 0,1 0 1 0 0,0-1 0 0 0,0 1 0 0 0,-1 0 0 0 0,1-1 0 0 0,0 1 0 0 0,-1-1 0 0 0,0 0 0 0 0,1 0 0 0 0,1-3 0 0 0,5-9-15 0 0,-1-1 0 0 0,0-1 0 0 0,-1 1 0 0 0,5-19 1 0 0,-8 22-13 0 0,-1 8 18 0 0,11-39-173 0 0,11-52 0 0 0,-22 84 177 0 0,0 0-1 0 0,-1-1 1 0 0,0 1-1 0 0,-1-1 1 0 0,0 1-1 0 0,0-1 1 0 0,-2 1-1 0 0,1 0 1 0 0,-1 0-1 0 0,-5-15 1 0 0,7 25 15 0 0,-1 0-1 0 0,1 1 1 0 0,0-1-1 0 0,0 1 1 0 0,0-1 0 0 0,0 0-1 0 0,-1 1 1 0 0,1-1 0 0 0,0 1-1 0 0,-1-1 1 0 0,1 1 0 0 0,0-1-1 0 0,-1 1 1 0 0,1-1 0 0 0,0 1-1 0 0,-1-1 1 0 0,1 1 0 0 0,-1-1-1 0 0,1 1 1 0 0,-1 0-1 0 0,1-1 1 0 0,-1 1 0 0 0,0 0-1 0 0,1 0 1 0 0,-1-1 0 0 0,1 1-1 0 0,-1 0 1 0 0,1 0 0 0 0,-1 0-1 0 0,0 0 1 0 0,1 0 0 0 0,-1 0-1 0 0,0 0 1 0 0,1 0 0 0 0,-2 0-1 0 0,-16 18 559 0 0,-11 38 530 0 0,28-52-1026 0 0,-8 16 70 0 0,2 1-1 0 0,0 0 1 0 0,2 0 0 0 0,0 1-1 0 0,2 0 1 0 0,0 0-1 0 0,1 0 1 0 0,2 41 0 0 0,1-53-165 0 0,0 0 0 0 0,0 0 0 0 0,1 0 0 0 0,0-1 0 0 0,1 1 0 0 0,0 0 0 0 0,0-1 0 0 0,1 0 0 0 0,0 0 1 0 0,1 0-1 0 0,0 0 0 0 0,1-1 0 0 0,-1 0 0 0 0,2 0 0 0 0,-1 0 0 0 0,1-1 0 0 0,0 0 0 0 0,0 0 1 0 0,1 0-1 0 0,0-1 0 0 0,15 8 0 0 0,-20-12-180 0 0,0 0 1 0 0,0-1-1 0 0,0 1 0 0 0,0-1 0 0 0,0 0 1 0 0,1 0-1 0 0,-1 0 0 0 0,0 0 1 0 0,1-1-1 0 0,-1 1 0 0 0,1-1 1 0 0,-1 0-1 0 0,0 0 0 0 0,1 0 1 0 0,-1-1-1 0 0,1 1 0 0 0,-1-1 1 0 0,0 0-1 0 0,1 0 0 0 0,-1 0 1 0 0,0 0-1 0 0,0 0 0 0 0,0-1 1 0 0,6-3-1 0 0,-4 1-467 0 0,-1 0 0 0 0,1-1 0 0 0,-1 1 0 0 0,0-1 0 0 0,0 0 0 0 0,-1-1 0 0 0,1 1 0 0 0,-1 0 0 0 0,0-1 0 0 0,-1 0 0 0 0,1 0 0 0 0,2-9 0 0 0,7-21-2544 0 0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32.72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17.31372"/>
      <inkml:brushProperty name="anchorY" value="-19141.16406"/>
      <inkml:brushProperty name="scaleFactor" value="0.5"/>
    </inkml:brush>
  </inkml:definitions>
  <inkml:trace contextRef="#ctx0" brushRef="#br0">100 208 1408 0 0,'-1'-2'1113'0'0,"-2"-3"-524"0"0,-1-4 0 0 0,-1-2-3 0 0,-2-2-30 0 0,0 0-24 0 0,-1-2-20 0 0,-1 2 4 0 0,1 0 34 0 0,1 1-2 0 0,0 1 12 0 0,1 1-10 0 0,1 0 22 0 0,0 1 2 0 0,1 0 29 0 0,0 0-25 0 0,1 0-1 0 0,1 0-55 0 0,0 1-61 0 0,0 0-89 0 0,1 2-112 0 0,1 3-89 0 0,1 2-71 0 0,2 4-48 0 0,1 4-5 0 0,1 5-6 0 0,2 5-10 0 0,1 4 2 0 0,0 4-10 0 0,0 3 11 0 0,1 4-3 0 0,-1 1-8 0 0,0 0-26 0 0,0 1-114 0 0,-1-2-194 0 0,0-3-261 0 0,-1-1-252 0 0,0-4-190 0 0,0-4-145 0 0,-1-3-51 0 0,0-5-51 0 0,-1-3 69 0 0,-1-5 235 0 0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33.15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716.9873"/>
      <inkml:brushProperty name="anchorY" value="-20618.24219"/>
      <inkml:brushProperty name="scaleFactor" value="0.5"/>
    </inkml:brush>
  </inkml:definitions>
  <inkml:trace contextRef="#ctx0" brushRef="#br0">299 126 1800 0 0,'0'0'0'0'0,"-2"0"793"0"0,-7-1 64 0 0,-6 2-27 0 0,-6 2-64 0 0,-5 3-72 0 0,-2 5-358 0 0,-2 3 56 0 0,1 5-43 0 0,1 5 5 0 0,2 4 34 0 0,2 5-56 0 0,4 3-28 0 0,2 5-40 0 0,5 4-40 0 0,5 3-21 0 0,7 4 29 0 0,5 5-40 0 0,8 6-35 0 0,7 4-46 0 0,6 4-56 0 0,8 2 1 0 0,5-1 12 0 0,6-3 124 0 0,5-7 40 0 0,3-9 72 0 0,3-11 36 0 0,1-9-21 0 0,0-12 2 0 0,-1-10 1 0 0,1-10 16 0 0,-1-12-32 0 0,1-9 19 0 0,-1-11-81 0 0,-1-8 14 0 0,0-9-65 0 0,-4-6-41 0 0,-4-5 27 0 0,-4-2-61 0 0,-5-1 26 0 0,-6 0 10 0 0,-6 1 32 0 0,-8 4 30 0 0,-8 2 23 0 0,-9 2 91 0 0,-10 2 70 0 0,-9 0 24 0 0,-10-1 3 0 0,-9 1-33 0 0,-8-1-147 0 0,-7 1-54 0 0,-5 1-51 0 0,-3 4-129 0 0,0 5 30 0 0,3 9-75 0 0,5 11-87 0 0,5 11-165 0 0,5 12-269 0 0,5 11-304 0 0,3 10-378 0 0,3 9-300 0 0,2 6-348 0 0,4 6-277 0 0,2 4 114 0 0,2 3-666 0 0,4 1-268 0 0,4-8 2237 0 0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33.78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17.35742"/>
      <inkml:brushProperty name="anchorY" value="-19568.66406"/>
      <inkml:brushProperty name="scaleFactor" value="0.5"/>
    </inkml:brush>
  </inkml:definitions>
  <inkml:trace contextRef="#ctx0" brushRef="#br0">32 19 4249 0 0,'-2'-2'1224'0'0,"-1"-1"-9"0"0,-2-2-91 0 0,-2 0-170 0 0,1 2-229 0 0,1 2-137 0 0,2 5-87 0 0,2 4 20 0 0,3 6 83 0 0,3 7-45 0 0,4 6 76 0 0,2 6-19 0 0,1 4-95 0 0,3 5-54 0 0,0 2-103 0 0,2 2-110 0 0,0 2-45 0 0,-1-1-56 0 0,0-2-39 0 0,0-2-24 0 0,-3-3 12 0 0,0-3 2 0 0,-1-4-11 0 0,-2-3-42 0 0,-1-3-54 0 0,-2-3-202 0 0,0-3-313 0 0,-2-4-318 0 0,0-4-360 0 0,-1-3-272 0 0,-1-4-151 0 0,3-18-3257 0 0,-2-1 1416 0 0,-1 1 1776 0 0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33.79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907.55884"/>
      <inkml:brushProperty name="anchorY" value="-21499.97656"/>
      <inkml:brushProperty name="scaleFactor" value="0.5"/>
    </inkml:brush>
  </inkml:definitions>
  <inkml:trace contextRef="#ctx0" brushRef="#br0">1 487 3049 0 0,'0'-4'5674'0'0,"1"0"-4454"0"0,3-3-425 0 0,1-5 109 0 0,4-4-119 0 0,3-4-144 0 0,3-5-130 0 0,4-5-124 0 0,2-3-131 0 0,2-2-91 0 0,3-2-64 0 0,2-1-87 0 0,2 1-4 0 0,1 2-138 0 0,-1 4-254 0 0,0 2-423 0 0,-2 5-517 0 0,-1 3-567 0 0,-2 4-381 0 0,-2 4 34 0 0,-3 3 269 0 0,-2 4-751 0 0,-5 4 2204 0 0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58.68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023.99121"/>
      <inkml:brushProperty name="anchorY" value="-31561.5957"/>
      <inkml:brushProperty name="scaleFactor" value="0.5"/>
    </inkml:brush>
  </inkml:definitions>
  <inkml:trace contextRef="#ctx0" brushRef="#br0">62 243 8 0 0,'0'0'0'0'0,"0"-2"40"0"0,-1-1 75 0 0,0-2 62 0 0,0-1 90 0 0,0-1 141 0 0,0 1 109 0 0,-1-5 2879 0 0,1 13-2596 0 0,-1 3 44 0 0,0 1-44 0 0,-1 1 4 0 0,0 1-21 0 0,-1 1 4 0 0,1-1-59 0 0,-1 0-12 0 0,-1 0-18 0 0,1-2 10 0 0,1 0 42 0 0,-1-2 15 0 0,2-2-66 0 0,-1 0-62 0 0,1-1-125 0 0,-1-1-27 0 0,1 0-33 0 0,0-1-56 0 0,1 0-16 0 0,0 0-122 0 0,1-2-24 0 0,0 1-49 0 0,1-1-41 0 0,1 0 7 0 0,1-1-63 0 0,1 1-12 0 0,3-1 9 0 0,2-1-25 0 0,2 0-12 0 0,3 0 3 0 0,1-2-40 0 0,2 0 19 0 0,1-2 21 0 0,1 1-35 0 0,1-2 31 0 0,0 0-19 0 0,-1 0-4 0 0,-1-1 20 0 0,-2 1-16 0 0,-1-1 14 0 0,-2 0-59 0 0,-2 0-95 0 0,-1-1-125 0 0,0 0-123 0 0,-1-1-119 0 0,0-1-84 0 0,-1 0-121 0 0,0 0-71 0 0,0 1-244 0 0,0 1-193 0 0,0 2-347 0 0,-2 2-216 0 0,0 3-103 0 0,-1 2 24 0 0,1 19-4794 0 0,-6-10 6492 0 0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59.25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585.77148"/>
      <inkml:brushProperty name="anchorY" value="-32610.97461"/>
      <inkml:brushProperty name="scaleFactor" value="0.5"/>
    </inkml:brush>
  </inkml:definitions>
  <inkml:trace contextRef="#ctx0" brushRef="#br0">28 0 760 0 0,'-4'2'10754'0'0,"2"0"-9915"0"0,-1-1-45 0 0,0 1-106 0 0,0 0-69 0 0,0-1-139 0 0,0 1-92 0 0,0-1-155 0 0,1 2-90 0 0,1 2 1 0 0,1 1-15 0 0,1 3-19 0 0,2 2 23 0 0,1 3-64 0 0,2 3-37 0 0,-1 0 18 0 0,2 1-30 0 0,-1 1-12 0 0,1-1 31 0 0,0-2-21 0 0,-1 0 36 0 0,0-3-38 0 0,-1-2-16 0 0,0-1-24 0 0,-1-3-127 0 0,0-2-153 0 0,-1-1-246 0 0,-2-2-263 0 0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59.45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885.95313"/>
      <inkml:brushProperty name="anchorY" value="-34099.89453"/>
      <inkml:brushProperty name="scaleFactor" value="0.5"/>
    </inkml:brush>
  </inkml:definitions>
  <inkml:trace contextRef="#ctx0" brushRef="#br0">48 28 2689 0 0,'-1'-1'1456'0'0,"-4"-4"-429"0"0,-2 0-167 0 0,-2-2-399 0 0,1 2-117 0 0,0 2-246 0 0,2 2-118 0 0,3 3-204 0 0,2 3-223 0 0,3 2-208 0 0,2 1-310 0 0,2 1-349 0 0,1-1 12 0 0,3-1-406 0 0,-1-1 1627 0 0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0.09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605.41211"/>
      <inkml:brushProperty name="anchorY" value="-32854.83594"/>
      <inkml:brushProperty name="scaleFactor" value="0.5"/>
    </inkml:brush>
  </inkml:definitions>
  <inkml:trace contextRef="#ctx0" brushRef="#br0">9 199 1152 0 0,'-1'-1'736'0'0,"0"-1"-223"0"0,0-2 287 0 0,0 1 16 0 0,-1-2-28 0 0,1 1 136 0 0,0-1-82 0 0,0 1-27 0 0,2 0 55 0 0,0 1-29 0 0,0 0 36 0 0,1 2-65 0 0,0 0 11 0 0,1 2-80 0 0,-1 1-120 0 0,0 2-102 0 0,0 1-113 0 0,1 2-84 0 0,-1 3-64 0 0,1 0-49 0 0,0 3-69 0 0,0 0-44 0 0,1 1-31 0 0,0 1-26 0 0,0 0-6 0 0,0 2-11 0 0,1 0 1 0 0,0 1-19 0 0,-1 0 23 0 0,0-1-8 0 0,1 1-15 0 0,-1-2 32 0 0,1 0-19 0 0,-1-3 6 0 0,0-2-10 0 0,0-3 40 0 0,-1-2 6 0 0,-1-3 28 0 0,-1-3 5 0 0,-1-3 10 0 0,0-2-11 0 0,-1-3-5 0 0,0-3-17 0 0,-1-3-43 0 0,0-1 10 0 0,-1-1-6 0 0,0-2-9 0 0,0-1 12 0 0,-1-1-14 0 0,0 1-5 0 0,1-2-8 0 0,0 1 1 0 0,0 0 37 0 0,0 0-58 0 0,1 0 18 0 0,1 2-6 0 0,0 1-28 0 0,2 1 36 0 0,0 2-30 0 0,1 1 8 0 0,1 1-2 0 0,1 0 10 0 0,1 1-13 0 0,0 1 42 0 0,1 0-31 0 0,-1 0-8 0 0,1 1 40 0 0,0 0-32 0 0,-1 1 10 0 0,1 0 26 0 0,0 0-17 0 0,0 3 16 0 0,0 1-14 0 0,1 2 32 0 0,-1 2 1 0 0,1 3 19 0 0,1 4 6 0 0,0 4-38 0 0,1 3 41 0 0,0 5-14 0 0,1 4-6 0 0,1 3 4 0 0,-1 2 16 0 0,1 2-51 0 0,0-1 34 0 0,0 0-67 0 0,0-2-20 0 0,0-2-118 0 0,-1-2-213 0 0,1-4-201 0 0,0-4-316 0 0,-1-3-263 0 0,-1-3-376 0 0,0-4-348 0 0,-2-4-303 0 0,0-4-153 0 0,-1-3 546 0 0,-2-5-1461 0 0,-1 2 2719 0 0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0.76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223.90039"/>
      <inkml:brushProperty name="anchorY" value="-34252.68359"/>
      <inkml:brushProperty name="scaleFactor" value="0.5"/>
    </inkml:brush>
  </inkml:definitions>
  <inkml:trace contextRef="#ctx0" brushRef="#br0">261 691 1088 0 0,'-1'-1'1417'0'0,"1"-2"-561"0"0,-2-2 412 0 0,0 0-40 0 0,-1 0-192 0 0,0 1 45 0 0,0 1-254 0 0,-1 0 62 0 0,-1 2-42 0 0,0 0 21 0 0,0 1 40 0 0,-2 0-20 0 0,0 0-55 0 0,-1 1-40 0 0,0 0-105 0 0,-1 0-134 0 0,0 0-102 0 0,0 1-60 0 0,-1 0-16 0 0,-1 1-52 0 0,0 1-8 0 0,-1 1 18 0 0,1 1-56 0 0,-2 2-39 0 0,1 2 9 0 0,-1 1-45 0 0,-1 2-18 0 0,0 2-6 0 0,2 1-76 0 0,0 1-37 0 0,3 3-12 0 0,1 2-4 0 0,3 2-30 0 0,2 1 36 0 0,2 1-68 0 0,3 1 39 0 0,2-1-4 0 0,2-1-57 0 0,1-1 28 0 0,3-3-2 0 0,2-4 8 0 0,2-4-20 0 0,3-4 25 0 0,1-5-17 0 0,2-4-32 0 0,1-5-19 0 0,0-4-62 0 0,1-4-126 0 0,0-4-44 0 0,-1-5-138 0 0,-1-4-64 0 0,-1-2-41 0 0,-1-3-65 0 0,-2-2 50 0 0,-2 0-58 0 0,-2 0 63 0 0,-2-1 0 0 0,-3 1 29 0 0,-3-1 98 0 0,-3 1 30 0 0,-5-1 92 0 0,-3-1 66 0 0,-3 0 17 0 0,-4-2 50 0 0,-4-1 10 0 0,-3-1 20 0 0,-2-1 7 0 0,-1-1-47 0 0,-1-1-107 0 0,1 1-46 0 0,2 0 3 0 0,2 3 93 0 0,4 1 54 0 0,2 4 57 0 0,4 3 2 0 0,2 3 6 0 0,2 4 105 0 0,2 4 73 0 0,1 4 97 0 0,1 3 95 0 0,1 4 31 0 0,0 2 21 0 0,0 2 799 0 0,1 5-839 0 0,0 1 23 0 0,0 0-54 0 0,-1 1-38 0 0,1 0-94 0 0,0 1-43 0 0,1 1-25 0 0,1 2-29 0 0,2 3 4 0 0,1 3-32 0 0,3 6 8 0 0,3 4-13 0 0,3 8-7 0 0,2 7 1 0 0,4 8-38 0 0,2 8-214 0 0,2 7-399 0 0,3 6-675 0 0,1 6-797 0 0,0 3-417 0 0,-1 2 365 0 0,0 0-1131 0 0,-5-16 2832 0 0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1.26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578.0332"/>
      <inkml:brushProperty name="anchorY" value="-35587.49609"/>
      <inkml:brushProperty name="scaleFactor" value="0.5"/>
    </inkml:brush>
  </inkml:definitions>
  <inkml:trace contextRef="#ctx0" brushRef="#br0">34 54 1240 0 0,'-2'-2'1777'0'0,"-1"-2"-673"0"0,0 0 164 0 0,-1-2-209 0 0,-1 0-100 0 0,2-1 57 0 0,-1 1-29 0 0,1 1-32 0 0,0 0-18 0 0,1 1-118 0 0,0 0 742 0 0,5 5-1163 0 0,0 3 64 0 0,2 2 3 0 0,2 4 13 0 0,1 3-37 0 0,1 3-34 0 0,2 4 8 0 0,2 3-17 0 0,2 3-24 0 0,1 3-78 0 0,1 4 1 0 0,0 2-90 0 0,0 3-26 0 0,-1 2-17 0 0,0 0-76 0 0,-1 0 19 0 0,-1-2-58 0 0,-1-2 23 0 0,-2-3-9 0 0,0-3-64 0 0,-1-4-131 0 0,-2-4-275 0 0,0-4-279 0 0,-2-4-308 0 0,0-5-273 0 0,-2-3-239 0 0,7-27-6313 0 0,-9 5 5981 0 0,0-5 427 0 0,0-4 116 0 0,2-4-161 0 0,-1 5 1415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04.5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189 61 832 0 0,'-4'-5'691'0'0,"-1"-1"1"0"0,0 1-1 0 0,0 1 0 0 0,-1-1 0 0 0,1 1 1 0 0,-1 0-1 0 0,0 0 0 0 0,0 1 0 0 0,0-1 1 0 0,0 1-1 0 0,-13-4 0 0 0,14 6-315 0 0,1-1 1 0 0,-1 1-1 0 0,0 0 0 0 0,0 1 1 0 0,0-1-1 0 0,0 1 0 0 0,0 0 1 0 0,0 0-1 0 0,0 0 0 0 0,0 1 1 0 0,0-1-1 0 0,0 1 0 0 0,0 1 0 0 0,0-1 1 0 0,1 1-1 0 0,-1-1 0 0 0,-6 5 1 0 0,9-5-337 0 0,1 1 1 0 0,0-1-1 0 0,-1 1 0 0 0,1-1 1 0 0,0 1-1 0 0,0 0 0 0 0,0 0 1 0 0,0-1-1 0 0,0 1 1 0 0,0 0-1 0 0,1 0 0 0 0,-1 0 1 0 0,1 0-1 0 0,-1 0 1 0 0,1 0-1 0 0,0 0 0 0 0,0 0 1 0 0,0 0-1 0 0,0 0 1 0 0,0 0-1 0 0,0 0 0 0 0,0 0 1 0 0,1 0-1 0 0,-1 0 1 0 0,1 0-1 0 0,-1 0 0 0 0,2 2 1 0 0,25 64-45 0 0,-19-49 77 0 0,80 228-10 0 0,-7-14-1446 0 0,-77-225 1185 0 0,32 74-1807 0 0,-33-77 1624 0 0,0 1 1 0 0,0-1-1 0 0,1 0 0 0 0,-1 0 0 0 0,1 0 0 0 0,0-1 1 0 0,1 1-1 0 0,-1-1 0 0 0,1 0 0 0 0,0 0 0 0 0,8 5 1 0 0,-12-9 302 0 0,-1 1-1 0 0,1-1 1 0 0,-1 0 0 0 0,1 1 0 0 0,-1-1 0 0 0,1 0 0 0 0,0 0 0 0 0,-1 0 0 0 0,1 0 0 0 0,-1 0 0 0 0,1 1 0 0 0,0-1 0 0 0,-1 0 0 0 0,1 0-1 0 0,-1-1 1 0 0,1 1 0 0 0,0 0 0 0 0,-1 0 0 0 0,1 0 0 0 0,-1 0 0 0 0,1 0 0 0 0,0-1 0 0 0,-1 1 0 0 0,1 0 0 0 0,-1 0 0 0 0,1-1 0 0 0,-1 1-1 0 0,1 0 1 0 0,-1-1 0 0 0,1 1 0 0 0,0-1 0 0 0,6-22-1233 0 0,-9-27-185 0 0,-17-31-903 0 0,8 39 1231 0 0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1.63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116.70313"/>
      <inkml:brushProperty name="anchorY" value="-37274.10938"/>
      <inkml:brushProperty name="scaleFactor" value="0.5"/>
    </inkml:brush>
  </inkml:definitions>
  <inkml:trace contextRef="#ctx0" brushRef="#br0">313 24 1048 0 0,'-1'-4'3197'0'0,"0"0"-1594"0"0,-1 0-41 0 0,-3-7 2621 0 0,2 11-3120 0 0,0 3-135 0 0,-2 2-149 0 0,-1 3-147 0 0,0 1-69 0 0,-2 3-156 0 0,0 1-43 0 0,-1 1-95 0 0,0 2-49 0 0,-2 1-32 0 0,0 1 2 0 0,-2 0-16 0 0,0 1 32 0 0,0 0-38 0 0,-1-1-26 0 0,1-1-29 0 0,-1 0-24 0 0,1 0 12 0 0,0-2-6 0 0,1 0 10 0 0,0-1 35 0 0,1-2-28 0 0,0 1 20 0 0,0-2-14 0 0,1 0 40 0 0,0 0-2 0 0,1-1-34 0 0,0-2 20 0 0,2 0-35 0 0,1-1 0 0 0,1-2-20 0 0,2-1-34 0 0,1-2 74 0 0,1-1-25 0 0,3-3 10 0 0,2-2 66 0 0,3-1-94 0 0,2-1 12 0 0,3 0-6 0 0,3 0-2 0 0,3 1-18 0 0,3 2 116 0 0,2 2-136 0 0,2 2 26 0 0,2 1-28 0 0,2 3-63 0 0,1 1 82 0 0,0 2-56 0 0,0 0 17 0 0,-1 0 5 0 0,0 0-12 0 0,-1-2 33 0 0,-3 1-1 0 0,-1-1-17 0 0,-3 0-40 0 0,-3 0-157 0 0,-2 0-240 0 0,-4 1-372 0 0,-2-1-506 0 0,-3 1-612 0 0,-1 1-766 0 0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37.76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454.32031"/>
      <inkml:brushProperty name="anchorY" value="-31359.57227"/>
      <inkml:brushProperty name="scaleFactor" value="0.5"/>
    </inkml:brush>
  </inkml:definitions>
  <inkml:trace contextRef="#ctx0" brushRef="#br0">0 280 1976 0 0,'0'-2'1225'0'0,"1"-3"102"0"0,0-4-58 0 0,1-3-42 0 0,2-3-228 0 0,2-1-416 0 0,2-2-2 0 0,2 0-94 0 0,3 0-102 0 0,1 0-52 0 0,3-1-41 0 0,2 1-44 0 0,1-1-50 0 0,3 1 10 0 0,0 1-54 0 0,0 0 12 0 0,1 2-61 0 0,-1 3-13 0 0,0 3-10 0 0,-2 5-19 0 0,0 5 13 0 0,-2 7 32 0 0,-1 8 75 0 0,-3 6 55 0 0,-2 8 113 0 0,-3 8 32 0 0,-5 6 10 0 0,-3 5 15 0 0,-4 4-76 0 0,-3 1 51 0 0,-3 1 19 0 0,-1-1 48 0 0,-1-4 56 0 0,-1-3-2 0 0,0-7-87 0 0,1-6-46 0 0,2-7-142 0 0,1-7-51 0 0,2-6-45 0 0,1-5-45 0 0,4-6-2 0 0,2-5-24 0 0,3-6-60 0 0,3-4 6 0 0,4-6-35 0 0,4-5-105 0 0,3-5-122 0 0,4-4-215 0 0,5-3-307 0 0,3-1-270 0 0,5 0-309 0 0,2 2-329 0 0,1 3-334 0 0,1 4-213 0 0,-1 4 59 0 0,-4 3 351 0 0,-2 4-1462 0 0,-9 5 2563 0 0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2:37.78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440.54492"/>
      <inkml:brushProperty name="anchorY" value="-32626.75977"/>
      <inkml:brushProperty name="scaleFactor" value="0.5"/>
    </inkml:brush>
  </inkml:definitions>
  <inkml:trace contextRef="#ctx0" brushRef="#br0">612 62 616 0 0,'0'0'0'0'0,"-4"1"624"0"0,-7 4 215 0 0,-8 5-145 0 0,-8 3 128 0 0,-6 3-60 0 0,-4 2-206 0 0,-1 1 135 0 0,-1 1-26 0 0,0 0-34 0 0,-1 0-60 0 0,2 2-31 0 0,1 1-44 0 0,3 2-30 0 0,2 2-44 0 0,2 4-28 0 0,2 5-90 0 0,3 4-91 0 0,1 6-46 0 0,2 4-54 0 0,3 3-58 0 0,3 3 38 0 0,5 3-54 0 0,4 4 5 0 0,6 1-21 0 0,6 3-34 0 0,7 1 46 0 0,6 1-17 0 0,8 1-3 0 0,8 0 30 0 0,7 0-55 0 0,8-1 26 0 0,7-3 9 0 0,7-5 15 0 0,5-6 7 0 0,3-10 27 0 0,2-11-15 0 0,2-11-12 0 0,2-13 3 0 0,2-12-2 0 0,2-10-18 0 0,2-11 32 0 0,2-10 18 0 0,0-8-13 0 0,0-8 34 0 0,-2-7-8 0 0,-3-5 21 0 0,-6-6 5 0 0,-6-4 9 0 0,-9-3 8 0 0,-9-2-48 0 0,-9-1-13 0 0,-10 1 10 0 0,-10 2 12 0 0,-9 2 71 0 0,-10 2 28 0 0,-11 3 72 0 0,-10 0 117 0 0,-13 2 168 0 0,-13 1 103 0 0,-12 0 35 0 0,-11 2-96 0 0,-11 3-142 0 0,-7 4-122 0 0,-4 6-64 0 0,-2 9-139 0 0,2 11-47 0 0,4 13-101 0 0,7 12-205 0 0,6 12-362 0 0,8 12-568 0 0,8 9-656 0 0,5 8-775 0 0,8 5-525 0 0,4 3-769 0 0,5 2 870 0 0,10-10 2399 0 0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2.75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572.33398"/>
      <inkml:brushProperty name="anchorY" value="-38997.125"/>
      <inkml:brushProperty name="scaleFactor" value="0.5"/>
    </inkml:brush>
  </inkml:definitions>
  <inkml:trace contextRef="#ctx0" brushRef="#br0">15 0 2641 0 0,'-4'1'3083'0'0,"0"1"-1814"0"0,1 1-244 0 0,0 2-54 0 0,3 1-62 0 0,1 3-127 0 0,3 2-149 0 0,2 2-229 0 0,3 3-156 0 0,1 2-100 0 0,1 2-88 0 0,1 2 0 0 0,1 1-48 0 0,0 2 10 0 0,1 1 3 0 0,1 1-96 0 0,1 2-37 0 0,0 0-274 0 0,0 0-267 0 0,1-1-269 0 0,-1-1-245 0 0,-1-3-39 0 0,-2-4-57 0 0,-2-5-75 0 0,-3-5-273 0 0,-4-7 147 0 0,-3-7 236 0 0,-3-9 401 0 0,-2 1 868 0 0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2.89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063.85352"/>
      <inkml:brushProperty name="anchorY" value="-40678.57031"/>
      <inkml:brushProperty name="scaleFactor" value="0.5"/>
    </inkml:brush>
  </inkml:definitions>
  <inkml:trace contextRef="#ctx0" brushRef="#br0">17 20 1696 0 0,'-4'-6'3152'0'0,"0"1"-1967"0"0,0 0-318 0 0,1 2-355 0 0,1 3-488 0 0,3 3 47 0 0,2 3-186 0 0,2 3-149 0 0,2 2-293 0 0,2 1-409 0 0,1 0-433 0 0,2-1 7 0 0,0 0-894 0 0,-1-3 2013 0 0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3.38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386.34375"/>
      <inkml:brushProperty name="anchorY" value="-42012.3125"/>
      <inkml:brushProperty name="scaleFactor" value="0.5"/>
    </inkml:brush>
  </inkml:definitions>
  <inkml:trace contextRef="#ctx0" brushRef="#br0">0 311 2633 0 0,'0'2'1328'0'0,"0"3"-168"0"0,1 4-54 0 0,-1 3-154 0 0,1 3-16 0 0,1 2-149 0 0,0 1-98 0 0,0 2-94 0 0,2 0-136 0 0,-1 1-58 0 0,1 0-109 0 0,1 0-64 0 0,-1-1-1 0 0,1-2-37 0 0,-1-2-13 0 0,1-2-17 0 0,-1-3 40 0 0,0-3-51 0 0,-1-2 35 0 0,1-3 8 0 0,-2-2-21 0 0,1-2-1 0 0,-2-3-20 0 0,0-2-14 0 0,-1-3 3 0 0,-2-3-31 0 0,-1-2-29 0 0,-2-2 6 0 0,-1-2-24 0 0,0-2-13 0 0,-1-1 12 0 0,0-1-80 0 0,1-1 14 0 0,0 0 0 0 0,2 0-3 0 0,1 0 20 0 0,3-2-62 0 0,2-1 28 0 0,2-3-10 0 0,2-2 1 0 0,1 0 47 0 0,1 0 5 0 0,0 2 10 0 0,1 0 57 0 0,0 3 4 0 0,0 2 77 0 0,1 2 9 0 0,0 3 3 0 0,0 3-33 0 0,0 6 29 0 0,0 4-11 0 0,2 6 22 0 0,-1 7 50 0 0,2 6-50 0 0,1 6 18 0 0,0 6 5 0 0,1 4-50 0 0,0 3-4 0 0,0 2-48 0 0,1 2-55 0 0,0 0 13 0 0,0-2-20 0 0,-1-1 4 0 0,0-2-21 0 0,-1-3-41 0 0,0-4-92 0 0,-1-3-89 0 0,0-4-161 0 0,-1-3-170 0 0,-1-4-200 0 0,-1-2-327 0 0,-2-3-387 0 0,-2-2-425 0 0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3.60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7072.28125"/>
      <inkml:brushProperty name="anchorY" value="-43413.23047"/>
      <inkml:brushProperty name="scaleFactor" value="0.5"/>
    </inkml:brush>
  </inkml:definitions>
  <inkml:trace contextRef="#ctx0" brushRef="#br0">15 1 9586 0 0,'-1'2'3257'0'0,"-1"2"-1195"0"0,-1 5-247 0 0,0 4-432 0 0,0 3-382 0 0,1 4-361 0 0,2 2-266 0 0,1 3-182 0 0,2 0-79 0 0,2 1-116 0 0,1 0 29 0 0,2-2-57 0 0,1-2-156 0 0,1-2-227 0 0,0-3-396 0 0,1-2-414 0 0,0-3-397 0 0,1-3-430 0 0,-2-3-431 0 0,1-3-234 0 0,-2-4-181 0 0,-1-4 498 0 0,-2-2-494 0 0,-2 0 2507 0 0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3.76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8462.11328"/>
      <inkml:brushProperty name="anchorY" value="-44979.05078"/>
      <inkml:brushProperty name="scaleFactor" value="0.5"/>
    </inkml:brush>
  </inkml:definitions>
  <inkml:trace contextRef="#ctx0" brushRef="#br0">53 1 7970 0 0,'-2'0'2288'0'0,"-4"1"-933"0"0,-1 2-200 0 0,-2 1-364 0 0,-1 1-308 0 0,2 2-187 0 0,2 1-188 0 0,3 2-180 0 0,2 1-326 0 0,3 0-469 0 0,5 0-652 0 0,2 1-496 0 0,4-2-393 0 0,2-2 201 0 0,3-1-1559 0 0,-2-2 2928 0 0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4.03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9760.20703"/>
      <inkml:brushProperty name="anchorY" value="-46362.35156"/>
      <inkml:brushProperty name="scaleFactor" value="0.5"/>
    </inkml:brush>
  </inkml:definitions>
  <inkml:trace contextRef="#ctx0" brushRef="#br0">4 0 4521 0 0,'-3'6'6564'0'0,"2"0"-5042"0"0,2 2-253 0 0,1 3-227 0 0,3 5-151 0 0,3 4-171 0 0,2 4-132 0 0,3 5-131 0 0,1 3-157 0 0,2 3-63 0 0,0 1-131 0 0,1 2 34 0 0,0-1-105 0 0,0 0 6 0 0,-1-2 3 0 0,-2 0-154 0 0,-1-2-78 0 0,-1-2-398 0 0,-2-2-375 0 0,-1-4-428 0 0,-2-2-474 0 0,-1-4-316 0 0,-1-4-244 0 0,-2-4-258 0 0,-1-4 311 0 0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4.39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260.4707"/>
      <inkml:brushProperty name="anchorY" value="-48231.89844"/>
      <inkml:brushProperty name="scaleFactor" value="0.5"/>
    </inkml:brush>
  </inkml:definitions>
  <inkml:trace contextRef="#ctx0" brushRef="#br0">54 356 5609 0 0,'-2'0'2497'0'0,"-3"1"-608"0"0,-2 1-255 0 0,-1 0-319 0 0,-1 1-203 0 0,0-1-261 0 0,2-1-356 0 0,3 0-178 0 0,2-2-171 0 0,3-1-96 0 0,5-1-22 0 0,3-2-82 0 0,5-1 26 0 0,5-1-51 0 0,5 0 12 0 0,4-2-247 0 0,4 0-230 0 0,3-1-361 0 0,0 0-419 0 0,1 0-198 0 0,0 0-233 0 0,-3 0 58 0 0,-1 0 87 0 0,-3-1 182 0 0,-2 1 293 0 0,-5-1 233 0 0,-3 0 346 0 0,-3-2 232 0 0,-5 0 193 0 0,-3-2 166 0 0,-3-2 156 0 0,-2 0 87 0 0,-3-1 125 0 0,-3-1 221 0 0,-1 1 24 0 0,-2 1 275 0 0,-1 0 67 0 0,0 1-38 0 0,1 3 104 0 0,0 2-129 0 0,1 3 3 0 0,1 5-145 0 0,2 4-170 0 0,1 5-148 0 0,3 5-107 0 0,1 6-176 0 0,3 5-49 0 0,3 4-69 0 0,2 4-76 0 0,2 2 70 0 0,2 1-84 0 0,2 1-14 0 0,0 0-164 0 0,1-1-351 0 0,0-2-359 0 0,-1-2-609 0 0,-2-3-524 0 0,-3-5-414 0 0,-3-5-71 0 0,-2-6 971 0 0,-4-4 1468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04.9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65 463 1136 0 0,'-15'-23'932'0'0,"9"14"-495"0"0,0 0-1 0 0,0 0 1 0 0,1-1-1 0 0,0 1 1 0 0,1-1-1 0 0,0 0 1 0 0,0-1-1 0 0,1 1 1 0 0,-3-17-1 0 0,6 26-368 0 0,0 1 0 0 0,0-1 0 0 0,0 1 0 0 0,0-1 0 0 0,0 1 0 0 0,0-1 0 0 0,0 1 0 0 0,0-1-1 0 0,0 1 1 0 0,0 0 0 0 0,0-1 0 0 0,0 1 0 0 0,0-1 0 0 0,0 1 0 0 0,0-1 0 0 0,1 1 0 0 0,-1-1 0 0 0,0 1-1 0 0,0 0 1 0 0,1-1 0 0 0,-1 1 0 0 0,0-1 0 0 0,0 1 0 0 0,1 0 0 0 0,-1-1 0 0 0,0 1 0 0 0,1 0-1 0 0,-1-1 1 0 0,1 1 0 0 0,-1 0 0 0 0,0 0 0 0 0,1-1 0 0 0,0 1 0 0 0,17 3 1270 0 0,22 21-83 0 0,-36-21-1064 0 0,55 39 394 0 0,-2 2-1 0 0,-1 3 0 0 0,63 71 0 0 0,-117-116-577 0 0,13 14 70 0 0,1 1 1 0 0,1-2-1 0 0,0 0 1 0 0,36 23-1 0 0,-49-35-58 0 0,-1-1 1 0 0,1 0-1 0 0,0 0 1 0 0,0 0-1 0 0,0-1 0 0 0,0 1 1 0 0,1-1-1 0 0,-1 0 1 0 0,0 0-1 0 0,0-1 1 0 0,1 1-1 0 0,-1-1 0 0 0,1 0 1 0 0,-1 0-1 0 0,0 0 1 0 0,1-1-1 0 0,-1 1 1 0 0,0-1-1 0 0,1 0 0 0 0,-1-1 1 0 0,0 1-1 0 0,0-1 1 0 0,0 1-1 0 0,0-1 0 0 0,0 0 1 0 0,-1-1-1 0 0,1 1 1 0 0,0-1-1 0 0,-1 1 1 0 0,0-1-1 0 0,0 0 0 0 0,5-6 1 0 0,3-5 37 0 0,-1-1 0 0 0,-1 0 0 0 0,-1 0 0 0 0,0-1 0 0 0,0 0 0 0 0,-2 0 0 0 0,0-1 0 0 0,-1 0 0 0 0,5-26 0 0 0,1-23 72 0 0,2-71 0 0 0,-3-132 1403 0 0,-10 269-1509 0 0,0-1-1 0 0,0 0 1 0 0,0 1-1 0 0,0-1 1 0 0,0 0 0 0 0,0 0-1 0 0,0 1 1 0 0,0-1-1 0 0,0 0 1 0 0,0 1-1 0 0,0-1 1 0 0,0 0-1 0 0,0 1 1 0 0,1-1-1 0 0,-1 0 1 0 0,0 1-1 0 0,1-1 1 0 0,-1 1-1 0 0,0-1 1 0 0,1 0 0 0 0,-1 1-1 0 0,1-1 1 0 0,-1 1-1 0 0,1-1 1 0 0,-1 1-1 0 0,1-1 1 0 0,-1 1-1 0 0,1 0 1 0 0,-1-1-1 0 0,1 1 1 0 0,0-1-1 0 0,-1 1 1 0 0,2-1-1 0 0,0 2 7 0 0,-1-1 0 0 0,1 1 1 0 0,-1 0-1 0 0,0-1 0 0 0,1 1 0 0 0,-1 0 0 0 0,1 0 0 0 0,-1 0 0 0 0,0-1 0 0 0,0 2 0 0 0,0-1 0 0 0,1 0 0 0 0,0 2 0 0 0,32 44 372 0 0,-4 19-1 0 0,28 88 0 0 0,-5-11-318 0 0,-40-108-513 0 0,13 60 0 0 0,-4-11-2516 0 0,-16-67 459 0 0,0 1 0 0 0,14 25 1 0 0,-20-43 2336 0 0,0 1 0 0 0,0 0-1 0 0,1-1 1 0 0,-1 1 0 0 0,1 0 0 0 0,-1-1 0 0 0,1 1 0 0 0,-1 0-1 0 0,1-1 1 0 0,-1 1 0 0 0,1-1 0 0 0,-1 1 0 0 0,1-1 0 0 0,0 1 0 0 0,-1-1-1 0 0,1 0 1 0 0,0 1 0 0 0,-1-1 0 0 0,1 0 0 0 0,0 0 0 0 0,0 1-1 0 0,-1-1 1 0 0,1 0 0 0 0,0 0 0 0 0,0 0 0 0 0,0 0 0 0 0,-1 0 0 0 0,1 0-1 0 0,0 0 1 0 0,0 0 0 0 0,-1 0 0 0 0,2 0 0 0 0,2 0-513 0 0,15 2-1270 0 0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4.5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099.38281"/>
      <inkml:brushProperty name="anchorY" value="-49565.67969"/>
      <inkml:brushProperty name="scaleFactor" value="0.5"/>
    </inkml:brush>
  </inkml:definitions>
  <inkml:trace contextRef="#ctx0" brushRef="#br0">62 0 8482 0 0,'-3'1'2496'0'0,"-3"3"-1679"0"0,-4 3-193 0 0,-2 3-375 0 0,0 5-226 0 0,2 1-291 0 0,4 2-458 0 0,3 1-615 0 0,5 0-635 0 0,4-2-415 0 0,4-1 5 0 0,4-3-476 0 0,-1-4 2456 0 0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5.14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1812.30078"/>
      <inkml:brushProperty name="anchorY" value="-48460.07422"/>
      <inkml:brushProperty name="scaleFactor" value="0.5"/>
    </inkml:brush>
  </inkml:definitions>
  <inkml:trace contextRef="#ctx0" brushRef="#br0">249 186 1392 0 0,'-2'-1'1105'0'0,"-3"-1"232"0"0,-3 0-94 0 0,-2 0-164 0 0,-2 0-1 0 0,-1 0-154 0 0,0 1-99 0 0,1 1-75 0 0,-1 1-105 0 0,1 0-46 0 0,0 2-35 0 0,0 1-17 0 0,1 1 9 0 0,1 1-52 0 0,-1 1 6 0 0,1 1-33 0 0,0 1-2 0 0,-1 2 54 0 0,1-1-35 0 0,1 2-6 0 0,0 1-53 0 0,1 0-62 0 0,0 1-80 0 0,2 1-105 0 0,1 1-6 0 0,2 2-85 0 0,0 1-10 0 0,3 0-22 0 0,1-1-64 0 0,3 1 26 0 0,1-2-50 0 0,2 0 3 0 0,3-2 26 0 0,1-2-20 0 0,3-4-11 0 0,3-3 13 0 0,2-5-24 0 0,1-4-21 0 0,2-5-61 0 0,0-5-3 0 0,-1-5-42 0 0,-1-4 18 0 0,-1-2 20 0 0,-1-3 21 0 0,-3-1 80 0 0,-2 0-48 0 0,-1 1 38 0 0,-3 0-36 0 0,-3 2 0 0 0,-2 2 37 0 0,-2 1 6 0 0,-3 1 29 0 0,-4 0 3 0 0,-1 1 11 0 0,-3-1-20 0 0,-1 1 16 0 0,-2 0-15 0 0,-1 2 33 0 0,1 0-104 0 0,0 4-15 0 0,2 2-57 0 0,2 4-46 0 0,3 4 64 0 0,3 4-24 0 0,4 4 83 0 0,2 4 6 0 0,2 5 69 0 0,3 3-6 0 0,1 5 25 0 0,1 3 6 0 0,2 2-38 0 0,1 2 3 0 0,0 0 7 0 0,1 0-33 0 0,0-3 10 0 0,-1-3 24 0 0,0-2-17 0 0,0-5-59 0 0,0-4-67 0 0,-1-5-237 0 0,0-5-201 0 0,-2-4-261 0 0,0-5-297 0 0,0-5-196 0 0,-1-5-164 0 0,-1-4-57 0 0,-1-5-71 0 0,-1-3-20 0 0,-2-3 120 0 0,-2-2 139 0 0,-2-2-351 0 0,0 7 1656 0 0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5.39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3291.67578"/>
      <inkml:brushProperty name="anchorY" value="-49585.64844"/>
      <inkml:brushProperty name="scaleFactor" value="0.5"/>
    </inkml:brush>
  </inkml:definitions>
  <inkml:trace contextRef="#ctx0" brushRef="#br0">40 11 1896 0 0,'-4'-1'3229'0'0,"0"0"-1674"0"0,-1-1-155 0 0,-1 1-126 0 0,0 0-136 0 0,1-1-120 0 0,-4 0 2517 0 0,11 4-3073 0 0,1 3-30 0 0,3 4-130 0 0,2 4-27 0 0,3 6-59 0 0,2 6 8 0 0,2 7-46 0 0,3 7-26 0 0,1 7-22 0 0,2 4-82 0 0,1 6 10 0 0,2 2-36 0 0,0 2-41 0 0,0-1-65 0 0,1-2-191 0 0,0-5-203 0 0,-1-5-155 0 0,0-6-175 0 0,-1-7-75 0 0,-1-7-73 0 0,-3-7-59 0 0,-1-5 8 0 0,-5-6-111 0 0,-2-4-224 0 0,-4-5-250 0 0,-3-5-313 0 0,-3-5 126 0 0,-3-4 116 0 0,-3-4-35 0 0,0 3 1640 0 0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6.60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937.17578"/>
      <inkml:brushProperty name="anchorY" value="-51563.42188"/>
      <inkml:brushProperty name="scaleFactor" value="0.5"/>
    </inkml:brush>
  </inkml:definitions>
  <inkml:trace contextRef="#ctx0" brushRef="#br0">21 17 1328 0 0,'-21'-16'10876'0'0,"22"18"-9975"0"0,3 4 37 0 0,2 3-110 0 0,2 4-153 0 0,2 5-92 0 0,2 3-156 0 0,1 3-149 0 0,1 3-94 0 0,1 2-102 0 0,0 0-14 0 0,0 0-18 0 0,-1-1-56 0 0,-1-2-201 0 0,-1-2-226 0 0,-1-2-437 0 0,-2-2-386 0 0,-2-4-510 0 0,-2-3-492 0 0,-2-4-213 0 0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6.77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369.05859"/>
      <inkml:brushProperty name="anchorY" value="-53189.81641"/>
      <inkml:brushProperty name="scaleFactor" value="0.5"/>
    </inkml:brush>
  </inkml:definitions>
  <inkml:trace contextRef="#ctx0" brushRef="#br0">44 1 4977 0 0,'-2'1'2609'0'0,"-2"1"-1186"0"0,-2 2-371 0 0,-3 2-303 0 0,1 2-322 0 0,1 1-228 0 0,2 0-165 0 0,3 0-374 0 0,2-1-354 0 0,4-1-613 0 0,2-1-540 0 0,4-2-485 0 0,1-3-23 0 0,4 0 233 0 0,-3-1 1940 0 0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07.43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7654.41797"/>
      <inkml:brushProperty name="anchorY" value="-54535.15625"/>
      <inkml:brushProperty name="scaleFactor" value="0.5"/>
    </inkml:brush>
  </inkml:definitions>
  <inkml:trace contextRef="#ctx0" brushRef="#br0">18 274 4361 0 0,'-4'-3'3281'0'0,"1"-1"-1857"0"0,-1-1-30 0 0,1-1-292 0 0,1-2-233 0 0,1 0-215 0 0,2-1-127 0 0,2 0-76 0 0,2 0-55 0 0,1 0-80 0 0,2 1-96 0 0,2 0-26 0 0,1 2-78 0 0,1 2-14 0 0,1 1-20 0 0,1 3 0 0 0,-1 3-20 0 0,0 3 4 0 0,-1 3 8 0 0,-1 3-13 0 0,-2 2 42 0 0,-1 4-3 0 0,-3 3 21 0 0,-1 2 15 0 0,-3 3-2 0 0,-1 2 30 0 0,-2 1 29 0 0,-1 1 3 0 0,0 0 12 0 0,-2-2 27 0 0,0-2-7 0 0,1-3 13 0 0,1-4-95 0 0,0-4 8 0 0,2-4-119 0 0,1-3 48 0 0,2-2-3 0 0,2-2 6 0 0,2-2 10 0 0,2-1-48 0 0,2-1-22 0 0,3-1-25 0 0,2 0 3 0 0,3-1-13 0 0,2 0-35 0 0,2-2 46 0 0,3-1-6 0 0,1-1-44 0 0,1-2 34 0 0,1-3-78 0 0,0-3-100 0 0,1-4-68 0 0,-1-3-75 0 0,0-4-64 0 0,-2-1 47 0 0,-3-1-77 0 0,-3 0 104 0 0,-3 2 44 0 0,-2-1 46 0 0,-3 1 135 0 0,-3 1-41 0 0,-2 0 78 0 0,-3 0 49 0 0,-2 1-12 0 0,-3 1 66 0 0,-2 1-6 0 0,-3 2 4 0 0,-2 1 86 0 0,-3 0 88 0 0,-2 1 46 0 0,-4 0 62 0 0,-1 2 28 0 0,-2 1-57 0 0,0 3-35 0 0,1 1-30 0 0,1 3-43 0 0,2 2-58 0 0,1 2 31 0 0,3 3-42 0 0,2 3-9 0 0,3 3 11 0 0,2 4 14 0 0,0 4 32 0 0,2 2 68 0 0,1 5 67 0 0,0 3-4 0 0,1 2 29 0 0,-1 4-42 0 0,2 1-15 0 0,-1 1-53 0 0,2 0-53 0 0,2-2 1 0 0,2-1-91 0 0,3-3 14 0 0,4-4-56 0 0,4-4-17 0 0,4-4-16 0 0,4-3-37 0 0,5-5-141 0 0,4-3-224 0 0,4-3-311 0 0,4-4-418 0 0,3-2-353 0 0,2-2-420 0 0,-1-2-440 0 0,0-1-210 0 0,-4-2-197 0 0,-4-3 223 0 0,-3 0-956 0 0,-8 3 2453 0 0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1.86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9821.72266"/>
      <inkml:brushProperty name="anchorY" value="-55839.125"/>
      <inkml:brushProperty name="scaleFactor" value="0.5"/>
    </inkml:brush>
  </inkml:definitions>
  <inkml:trace contextRef="#ctx0" brushRef="#br0">82 2 1168 0 0,'-2'-1'1152'0'0,"-3"1"290"0"0,-2 0-46 0 0,-1 0-62 0 0,-2 0 4 0 0,0 2-109 0 0,1 0-189 0 0,0 1-139 0 0,1 2-174 0 0,2 1-214 0 0,1 2-98 0 0,3 2-117 0 0,3 2-40 0 0,4 4-67 0 0,5 4 19 0 0,5 5-2 0 0,4 5-29 0 0,3 6 0 0 0,3 6-58 0 0,1 4-22 0 0,1 5-26 0 0,0 3-34 0 0,0 2 15 0 0,-2 2-26 0 0,0-1-12 0 0,0-2 22 0 0,-1-2-65 0 0,-1-6-93 0 0,-1-5-163 0 0,-1-6-261 0 0,-2-6-296 0 0,-1-6-390 0 0,-2-5-249 0 0,-2-5-185 0 0,-2-5-172 0 0,-2-3 3 0 0,-2-5-20 0 0,0-1-471 0 0,-3-2 1974 0 0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2.17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1490.00781"/>
      <inkml:brushProperty name="anchorY" value="-57981.3125"/>
      <inkml:brushProperty name="scaleFactor" value="0.5"/>
    </inkml:brush>
  </inkml:definitions>
  <inkml:trace contextRef="#ctx0" brushRef="#br0">10 240 1560 0 0,'0'0'0'0'0,"-2"-3"1113"0"0,0-7-67 0 0,-1-5-148 0 0,1-5-158 0 0,3-2-182 0 0,3-1-126 0 0,3 2-42 0 0,6 1-24 0 0,3 3-31 0 0,3 1-23 0 0,3 3-6 0 0,1 0 0 0 0,2 3 35 0 0,0-1-10 0 0,2 2 33 0 0,-1 0 67 0 0,-1 3 76 0 0,-2 5 151 0 0,-2 4 60 0 0,-3 7 62 0 0,-4 5-33 0 0,-3 8-58 0 0,-4 5-94 0 0,-5 6-100 0 0,-4 3-122 0 0,-3 4-79 0 0,-4 2-94 0 0,-4 1-32 0 0,-1-1-58 0 0,-3 0-18 0 0,-2-4 0 0 0,0-2 6 0 0,-2-5-41 0 0,0-3-25 0 0,0-5-50 0 0,0-5-131 0 0,0-3-153 0 0,1-5-210 0 0,1-2-228 0 0,3-4-229 0 0,2-2-287 0 0,4-1-160 0 0,3-2-70 0 0,25-16-4685 0 0,-4 9 4872 0 0,6-1-525 0 0,-3 1 1643 0 0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2.66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860.96484"/>
      <inkml:brushProperty name="anchorY" value="-59564.59375"/>
      <inkml:brushProperty name="scaleFactor" value="0.5"/>
    </inkml:brush>
  </inkml:definitions>
  <inkml:trace contextRef="#ctx0" brushRef="#br0">246 55 3297 0 0,'-4'-2'1736'0'0,"-7"-4"-214"0"0,-7-2-219 0 0,-6-2 86 0 0,-2-1-31 0 0,-2 2-206 0 0,2 3 43 0 0,2 3-192 0 0,2 5-95 0 0,4 6-198 0 0,3 5-286 0 0,4 5-78 0 0,2 6-173 0 0,3 5-67 0 0,3 4-15 0 0,3 4-64 0 0,3 2-25 0 0,2 2 32 0 0,4 0-33 0 0,1-1 28 0 0,3-2-35 0 0,2-4 10 0 0,2-5-32 0 0,0-5-11 0 0,3-6 2 0 0,0-6-3 0 0,0-6 18 0 0,1-6-4 0 0,-2-5-8 0 0,-1-6-43 0 0,-3-4-7 0 0,0-5-58 0 0,-3-3 14 0 0,-2-3 30 0 0,-2-3 26 0 0,-2-1 32 0 0,-3 0 60 0 0,-2 0-23 0 0,-3 0 40 0 0,-2 2 10 0 0,-3 0-2 0 0,-3 0 13 0 0,-2 2-4 0 0,-1 1-44 0 0,-1 0-16 0 0,0 3-16 0 0,3 3-9 0 0,2 4-18 0 0,2 5 13 0 0,5 5-43 0 0,3 4 12 0 0,3 5-14 0 0,3 4 21 0 0,4 6 3 0 0,2 3 9 0 0,3 4 8 0 0,1 3 17 0 0,1 1-4 0 0,1 1-43 0 0,0 0-156 0 0,0 0-191 0 0,-1-1-210 0 0,-1-2-250 0 0,-1-1-150 0 0,0-2-126 0 0,-2-2-155 0 0,-3-3-56 0 0,-1-4-19 0 0,-2-3-175 0 0,-2-4 83 0 0,-2-4 22 0 0,0-8-944 0 0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2.98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4326.28906"/>
      <inkml:brushProperty name="anchorY" value="-61114.14063"/>
      <inkml:brushProperty name="scaleFactor" value="0.5"/>
    </inkml:brush>
  </inkml:definitions>
  <inkml:trace contextRef="#ctx0" brushRef="#br0">3 158 2873 0 0,'-2'-3'5641'0'0,"4"5"-4757"0"0,3 4-145 0 0,3 6 13 0 0,2 4-69 0 0,3 8-82 0 0,2 4-26 0 0,1 5-65 0 0,1 3-64 0 0,-1 2 22 0 0,-1 0 6 0 0,-1-1 23 0 0,-2-2-5 0 0,0-5 14 0 0,-3-3-78 0 0,-1-5 13 0 0,-1-6 77 0 0,-3-4 30 0 0,-2-6 500 0 0,-5-10-529 0 0,-2-5-63 0 0,-2-5 64 0 0,-3-3-135 0 0,-2-4-44 0 0,-2-1-59 0 0,-1-2-104 0 0,-1 0 3 0 0,-1 0-66 0 0,-1-1-34 0 0,0 0-32 0 0,2 1-5 0 0,3 1-77 0 0,3 0 29 0 0,3 3-32 0 0,5 1-143 0 0,3 1-81 0 0,4 2-145 0 0,3 1-215 0 0,4-1-10 0 0,2 1-205 0 0,3-1-187 0 0,3 0-195 0 0,0 0-255 0 0,2-1-147 0 0,-1 1-172 0 0,0 0 16 0 0,-2 1-24 0 0,-1 0-207 0 0,-3 2 143 0 0,-1 0 152 0 0,-2 1-728 0 0,-3 2 2156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05.3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129 1 3641 0 0,'-5'-1'753'0'0,"0"1"1"0"0,0 1 0 0 0,-1-1-1 0 0,1 1 1 0 0,0-1-1 0 0,0 1 1 0 0,0 1-1 0 0,0-1 1 0 0,0 1 0 0 0,1 0-1 0 0,-1 0 1 0 0,-5 3-1 0 0,7-2-508 0 0,0 0-1 0 0,-1 0 0 0 0,1 0 0 0 0,1 1 1 0 0,-1-1-1 0 0,0 1 0 0 0,1 0 0 0 0,0 0 1 0 0,0 0-1 0 0,0 0 0 0 0,0 0 0 0 0,1 0 1 0 0,-3 8-1 0 0,-2 12 20 0 0,0 0 1 0 0,2 1 0 0 0,1-1-1 0 0,1 1 1 0 0,0 0-1 0 0,2-1 1 0 0,1 1-1 0 0,2 0 1 0 0,7 36 0 0 0,-7-47-246 0 0,1 0 0 0 0,0 1 0 0 0,1-2 0 0 0,1 1 0 0 0,1-1 0 0 0,-1 0 0 0 0,2 0 0 0 0,0-1 0 0 0,0 0 0 0 0,1 0 0 0 0,1-1 0 0 0,0 0 0 0 0,0-1 0 0 0,1 0 0 0 0,1 0 0 0 0,-1-2 1 0 0,15 9-1 0 0,-14-10-69 0 0,0 0 0 0 0,1-1 0 0 0,-1-1 1 0 0,1 0-1 0 0,0-1 0 0 0,1 0 1 0 0,-1-1-1 0 0,1-1 0 0 0,-1 0 0 0 0,22 0 1 0 0,-27-2-6 0 0,0-1 0 0 0,0 0 0 0 0,0-1 1 0 0,0 1-1 0 0,0-2 0 0 0,0 1 1 0 0,-1-1-1 0 0,1 0 0 0 0,-1-1 0 0 0,0 1 1 0 0,0-2-1 0 0,0 1 0 0 0,0-1 0 0 0,-1 0 1 0 0,0 0-1 0 0,0 0 0 0 0,0-1 0 0 0,0 0 1 0 0,4-8-1 0 0,0-1 1 0 0,0 0 1 0 0,-1-1-1 0 0,-1 0 1 0 0,0 0-1 0 0,-2-1 1 0 0,0 0-1 0 0,8-33 1 0 0,-9 24 44 0 0,-1 0 0 0 0,-2-1 0 0 0,0 1 1 0 0,-4-45-1 0 0,2 63 134 0 0,-1 0 0 0 0,-1 0 0 0 0,0 1 0 0 0,0-1 0 0 0,0 1 0 0 0,-1 0 0 0 0,0 0 0 0 0,0 0 0 0 0,-1 0 0 0 0,0 0 0 0 0,0 0 1 0 0,-1 1-1 0 0,1 0 0 0 0,-10-9 0 0 0,5 7 153 0 0,-1 0 1 0 0,0 0 0 0 0,0 1-1 0 0,0 1 1 0 0,-1 0 0 0 0,0 0 0 0 0,0 1-1 0 0,-21-6 1 0 0,14 5-103 0 0,0 2-1 0 0,0 0 1 0 0,-1 1 0 0 0,0 1-1 0 0,1 1 1 0 0,-1 0 0 0 0,0 1-1 0 0,0 2 1 0 0,1 0 0 0 0,-1 0 0 0 0,1 2-1 0 0,-21 6 1 0 0,32-7-193 0 0,1 0-1 0 0,0 0 1 0 0,0 0 0 0 0,0 1-1 0 0,0 0 1 0 0,0 0 0 0 0,1 0 0 0 0,0 1-1 0 0,0 0 1 0 0,0 0 0 0 0,0 0-1 0 0,1 1 1 0 0,0-1 0 0 0,0 1-1 0 0,0 0 1 0 0,1 0 0 0 0,0 1 0 0 0,0-1-1 0 0,1 1 1 0 0,-3 9 0 0 0,3-7-595 0 0,0 0 0 0 0,1 1 0 0 0,0-1 1 0 0,0 1-1 0 0,1-1 0 0 0,1 13 0 0 0,0-12-1535 0 0,1 1 0 0 0,0-1 0 0 0,1 0-1 0 0,0 0 1 0 0,8 17 0 0 0,0-9-2924 0 0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3.23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5844.89453"/>
      <inkml:brushProperty name="anchorY" value="-62226.77344"/>
      <inkml:brushProperty name="scaleFactor" value="0.5"/>
    </inkml:brush>
  </inkml:definitions>
  <inkml:trace contextRef="#ctx0" brushRef="#br0">39 47 4193 0 0,'-1'-3'2096'0'0,"-4"-3"-111"0"0,-3-4-128 0 0,-1 0-231 0 0,2 1-378 0 0,1 2-297 0 0,4 6-260 0 0,3 5-163 0 0,5 8-81 0 0,4 8-132 0 0,3 6-117 0 0,4 9-52 0 0,2 6-46 0 0,2 6-44 0 0,2 5 7 0 0,1 4-35 0 0,0 1-86 0 0,2 0-107 0 0,0-3-219 0 0,1-2-314 0 0,0-6-229 0 0,-1-6-284 0 0,-1-5-157 0 0,-2-8-145 0 0,-4-5-116 0 0,-3-6-209 0 0,-4-5-113 0 0,-5-6 228 0 0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3.51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7471.85938"/>
      <inkml:brushProperty name="anchorY" value="-64165.13672"/>
      <inkml:brushProperty name="scaleFactor" value="0.5"/>
    </inkml:brush>
  </inkml:definitions>
  <inkml:trace contextRef="#ctx0" brushRef="#br0">29 177 5121 0 0,'-4'4'4825'0'0,"-1"0"-3418"0"0,-1 2-357 0 0,0 0-292 0 0,1 0-253 0 0,3 0-175 0 0,1-2-175 0 0,3-3-59 0 0,3-2-4 0 0,3-3-87 0 0,2-5 31 0 0,3-4-13 0 0,3-3-55 0 0,3-3 16 0 0,1-3-64 0 0,1-1-21 0 0,1-1-17 0 0,0 2 1 0 0,-1 3 53 0 0,-1 2 40 0 0,0 4 48 0 0,-3 5 57 0 0,0 4 93 0 0,-2 5 156 0 0,-1 4 124 0 0,-1 4 138 0 0,-1 5-4 0 0,0 4 18 0 0,-1 3-185 0 0,0 2-96 0 0,-1 2-123 0 0,0 1-122 0 0,1 0-8 0 0,-1-2-59 0 0,1-2-233 0 0,1-3-339 0 0,0-3-526 0 0,0-4-650 0 0,0-4-699 0 0,0-4-497 0 0,-1-4 97 0 0,7-11-2764 0 0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3.66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9194.27734"/>
      <inkml:brushProperty name="anchorY" value="-65519.76172"/>
      <inkml:brushProperty name="scaleFactor" value="0.5"/>
    </inkml:brush>
  </inkml:definitions>
  <inkml:trace contextRef="#ctx0" brushRef="#br0">21 1 3817 0 0,'-2'1'1824'0'0,"-1"3"-1241"0"0,-3 2-159 0 0,1 4-283 0 0,1 1-159 0 0,4 1-402 0 0,2 2-354 0 0,4 0-453 0 0,3-1-232 0 0,2-1-208 0 0,4-3 626 0 0,-3-2 1035 0 0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3.95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0500.08203"/>
      <inkml:brushProperty name="anchorY" value="-66903.57031"/>
      <inkml:brushProperty name="scaleFactor" value="0.5"/>
    </inkml:brush>
  </inkml:definitions>
  <inkml:trace contextRef="#ctx0" brushRef="#br0">155 19 3721 0 0,'-2'-2'1920'0'0,"-4"-1"-606"0"0,-2-1-70 0 0,-3 0-82 0 0,-2 1-166 0 0,1 1-144 0 0,0 2-8 0 0,0 2-14 0 0,2 3 59 0 0,0 3 57 0 0,1 3-41 0 0,0 2-120 0 0,1 3-40 0 0,0 3-120 0 0,1 2-31 0 0,1 1-114 0 0,2 1-97 0 0,0 0-112 0 0,2 0-83 0 0,0 0-46 0 0,3-2-72 0 0,0 0 3 0 0,3-2-36 0 0,1-1-11 0 0,2-3 0 0 0,3-3-20 0 0,1-2-61 0 0,3-3-161 0 0,1-3-99 0 0,3-4-312 0 0,1-5-169 0 0,2-4-145 0 0,0-5-305 0 0,1-5-297 0 0,-1-4-324 0 0,0-4-447 0 0,-1-4-284 0 0,-1-3-105 0 0,-2-1 435 0 0,-1-2 140 0 0,-5 6 1952 0 0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4.16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1909.78906"/>
      <inkml:brushProperty name="anchorY" value="-68226.77344"/>
      <inkml:brushProperty name="scaleFactor" value="0.5"/>
    </inkml:brush>
  </inkml:definitions>
  <inkml:trace contextRef="#ctx0" brushRef="#br0">12 7 2200 0 0,'-11'-7'11048'0'0,"13"14"-9748"0"0,4 4-137 0 0,4 6-180 0 0,2 6-92 0 0,4 7-225 0 0,3 6-149 0 0,2 7-164 0 0,1 4-179 0 0,2 3-34 0 0,0 2-48 0 0,0 0-27 0 0,1-1-71 0 0,-1-2-189 0 0,1-3-269 0 0,-1-6-518 0 0,-1-4-589 0 0,-1-6-580 0 0,0-5-546 0 0,-2-7-326 0 0,-3-7-87 0 0,0-6-913 0 0,-5-5 3056 0 0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4.5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3580.5625"/>
      <inkml:brushProperty name="anchorY" value="-70168.875"/>
      <inkml:brushProperty name="scaleFactor" value="0.5"/>
    </inkml:brush>
  </inkml:definitions>
  <inkml:trace contextRef="#ctx0" brushRef="#br0">71 412 4665 0 0,'-6'5'6071'0'0,"2"0"-5002"0"0,2 0-267 0 0,1 0-226 0 0,2 0-187 0 0,2 0-114 0 0,3-2-47 0 0,1-2-107 0 0,3-2-34 0 0,3-2 1 0 0,2-4-101 0 0,2-3 26 0 0,1-3-78 0 0,2-3-150 0 0,0 0-54 0 0,-1-2-101 0 0,-2 0 35 0 0,-2 0 46 0 0,-3-1 58 0 0,-2 0 82 0 0,-3-1 58 0 0,-3-1 49 0 0,-3-1 78 0 0,-4-1 58 0 0,-4 0 122 0 0,-3-1 58 0 0,-4 0 87 0 0,-4 0 23 0 0,-2 0 31 0 0,-1 3 25 0 0,-1 2 6 0 0,1 3 75 0 0,1 4-38 0 0,0 3 34 0 0,2 5-63 0 0,1 3-38 0 0,2 4-104 0 0,1 4-98 0 0,2 6-73 0 0,2 4-76 0 0,4 4 2 0 0,2 5-19 0 0,3 4 1 0 0,4 3-29 0 0,3 3 27 0 0,3 2-1 0 0,4-1-46 0 0,3 0 34 0 0,2-2-41 0 0,3-2 11 0 0,3-3-32 0 0,1-5-141 0 0,2-4-270 0 0,1-6-400 0 0,1-5-489 0 0,0-6-555 0 0,2-7-391 0 0,-1-5-195 0 0,1-6-253 0 0,-1-5 178 0 0,0-4-366 0 0,-7 2 2436 0 0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4.84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5202.9375"/>
      <inkml:brushProperty name="anchorY" value="-71410.73438"/>
      <inkml:brushProperty name="scaleFactor" value="0.5"/>
    </inkml:brush>
  </inkml:definitions>
  <inkml:trace contextRef="#ctx0" brushRef="#br0">112 1 5785 0 0,'-2'1'3249'0'0,"-4"1"-1065"0"0,-3 4-246 0 0,-4 3-462 0 0,-1 3-281 0 0,0 6-306 0 0,0 3-252 0 0,2 4-205 0 0,1 2-178 0 0,3 1-14 0 0,3 1-94 0 0,2 0-20 0 0,3 0-29 0 0,3-1-34 0 0,4-2-41 0 0,2-1 9 0 0,5-3-63 0 0,3-3 44 0 0,4-4-35 0 0,2-2 1 0 0,2-3-1 0 0,0-3-38 0 0,1-2 47 0 0,-2-3-62 0 0,0-1 66 0 0,-3-1 7 0 0,-1 0-10 0 0,-4-1 53 0 0,-3 1 22 0 0,-3 1 128 0 0,-4 1 322 0 0,-4 2 160 0 0,-4 1 224 0 0,-4 3-25 0 0,-4 3-146 0 0,-3 2-190 0 0,-5 2-161 0 0,-2 2-154 0 0,-4 1-119 0 0,0 1-246 0 0,-2-1-329 0 0,1 1-693 0 0,2-1-1133 0 0,2-1-1662 0 0,4-2-1793 0 0,-4 6-3503 0 0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6.11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3878.125"/>
      <inkml:brushProperty name="anchorY" value="-70769.46094"/>
      <inkml:brushProperty name="scaleFactor" value="0.5"/>
    </inkml:brush>
  </inkml:definitions>
  <inkml:trace contextRef="#ctx0" brushRef="#br0">121 70 3457 0 0,'-3'1'3609'0'0,"-6"3"-1830"0"0,-6 2-224 0 0,-3 2-525 0 0,-1 1-231 0 0,2 1-245 0 0,2 0-172 0 0,3 0-163 0 0,4-2-41 0 0,4-1-37 0 0,3-3 8 0 0,5-2 50 0 0,3-3-62 0 0,3-2 69 0 0,4-3-77 0 0,3-4-14 0 0,4-2-35 0 0,3-3-4 0 0,3-1-21 0 0,2-1-6 0 0,0-1 0 0 0,1 3-19 0 0,-2 1 4 0 0,-2 3-2 0 0,-1 4-28 0 0,-4 4 36 0 0,-2 4-30 0 0,-4 6 36 0 0,-3 4 0 0 0,-3 4 0 0 0,-4 5 68 0 0,-3 3 36 0 0,-3 3 97 0 0,-3 2 53 0 0,-3 1 59 0 0,-2-1 38 0 0,-2-1-41 0 0,-1-4 64 0 0,0-3-46 0 0,0-4-70 0 0,1-6-8 0 0,2-4-97 0 0,1-4-99 0 0,3-5 2 0 0,4-4-95 0 0,3-2-26 0 0,6-3-17 0 0,5 0-29 0 0,5-2 24 0 0,5 1 9 0 0,5 0 6 0 0,2 1-18 0 0,3 2-30 0 0,0 2-58 0 0,0 2-34 0 0,-1 1-14 0 0,-1 4 18 0 0,-4 3 56 0 0,-3 2 41 0 0,-4 4 2 0 0,-4 4-13 0 0,-6 2-49 0 0,-4 5-34 0 0,-4 2-69 0 0,-6 3-13 0 0,-4 2-115 0 0,-5 2-85 0 0,-4 2-57 0 0,-3-1-173 0 0,-3 0-81 0 0,-2-1-197 0 0,-1-2-368 0 0,-2-2-286 0 0,0-3-438 0 0,0-3-222 0 0,-1-5-65 0 0,1-4-581 0 0,6-4 2445 0 0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6.69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5389.0625"/>
      <inkml:brushProperty name="anchorY" value="-72527.21875"/>
      <inkml:brushProperty name="scaleFactor" value="0.5"/>
    </inkml:brush>
  </inkml:definitions>
  <inkml:trace contextRef="#ctx0" brushRef="#br0">316 160 2024 0 0,'-3'0'1417'0'0,"-6"1"-281"0"0,-4 0-106 0 0,-6 1-16 0 0,-1 3-45 0 0,-1 1-16 0 0,0 3-110 0 0,1 2-64 0 0,1 3 10 0 0,2 4-106 0 0,0 2-20 0 0,0 2-38 0 0,2 3-79 0 0,-1 2-38 0 0,2 2-80 0 0,-1 2-12 0 0,2 0-88 0 0,1 2-45 0 0,1 0-31 0 0,1 1-111 0 0,3 0-19 0 0,2 1-41 0 0,3 1 14 0 0,5 2 57 0 0,3 4 29 0 0,4 2 53 0 0,4 4-29 0 0,4 3-24 0 0,1 2 9 0 0,4 3-128 0 0,2 1 8 0 0,1 1-48 0 0,2-1-30 0 0,2-1 71 0 0,1-3-99 0 0,3-5 68 0 0,2-7-68 0 0,3-7 0 0 0,2-7 73 0 0,4-7-51 0 0,4-7 102 0 0,3-7-47 0 0,2-7 8 0 0,4-7 47 0 0,2-5-80 0 0,2-4 26 0 0,1-4-1 0 0,0-2-21 0 0,-2-2 35 0 0,-1 0-30 0 0,-4-1 29 0 0,-4-1-9 0 0,-4 1-16 0 0,-5 0 25 0 0,-5-1-18 0 0,-3 0-32 0 0,-4-3-38 0 0,-3-3-56 0 0,-4-2-36 0 0,-3-3-14 0 0,-3-2 17 0 0,-4-2 49 0 0,-3-1 23 0 0,-5-2 72 0 0,-3 0-6 0 0,-5-1 73 0 0,-5-1 11 0 0,-5-1-9 0 0,-5-1 36 0 0,-5-1-1 0 0,-6 0 21 0 0,-3 0 4 0 0,-5 0 10 0 0,-2 1 18 0 0,-4 2 4 0 0,-1 2 85 0 0,-4 2-4 0 0,-2 2 6 0 0,-1 4 41 0 0,0 2-40 0 0,1 6 14 0 0,2 6-69 0 0,3 5-66 0 0,3 6-41 0 0,2 6-51 0 0,2 5-49 0 0,3 6-49 0 0,2 5-103 0 0,2 5-190 0 0,1 4-320 0 0,1 4-318 0 0,2 3-622 0 0,1 2-831 0 0,1-1-1138 0 0,0 0-788 0 0,2-1-717 0 0,4-6 3664 0 0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7.94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6757.28516"/>
      <inkml:brushProperty name="anchorY" value="-73862.85938"/>
      <inkml:brushProperty name="scaleFactor" value="0.5"/>
    </inkml:brush>
  </inkml:definitions>
  <inkml:trace contextRef="#ctx0" brushRef="#br0">451 130 528 0 0,'-2'2'1303'0'0,"0"-2"-643"0"0,0 1-61 0 0,-1-1-228 0 0,1-1-55 0 0,-1 0 71 0 0,1-2 111 0 0,0-1 109 0 0,0-2 37 0 0,-1-1 172 0 0,0 0-11 0 0,0-2 127 0 0,-2-1 37 0 0,0 0-76 0 0,-2-1 29 0 0,-1 1-196 0 0,-2 0-31 0 0,-1 0-31 0 0,-1 2-125 0 0,-3 0 39 0 0,-1 2-149 0 0,-3 1 0 0 0,-3 2-54 0 0,-2 1-123 0 0,-3 1 40 0 0,-1 1-152 0 0,-1 2 11 0 0,1 2-2 0 0,2 2-81 0 0,1 2 79 0 0,3 4-102 0 0,3 2 58 0 0,2 4-1 0 0,3 2-47 0 0,2 2 81 0 0,3 4-109 0 0,1 1-5 0 0,5 4 56 0 0,2 4-97 0 0,4 2 123 0 0,5 4-121 0 0,3 1 83 0 0,3 3-24 0 0,3 1-60 0 0,3 0 57 0 0,2-2-123 0 0,3-4 100 0 0,1-3-52 0 0,2-6 15 0 0,1-5 34 0 0,1-7-94 0 0,1-5-93 0 0,0-5-154 0 0,0-5-340 0 0,-1-5-161 0 0,-1-3-302 0 0,-1-5-206 0 0,-2-3-222 0 0,-3-6-329 0 0,-2-3-212 0 0,-2-4-216 0 0,-2-5 311 0 0,-2-2 6 0 0,-2-4 1078 0 0,-3 7 888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0.8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160 494 32 0 0,'-10'-2'256'0'0,"-66"-8"3495"0"0,67 9-2360 0 0,1 1 1 0 0,-1 0 0 0 0,1 0 0 0 0,-1 1 0 0 0,1 0 0 0 0,-14 3 0 0 0,22-4-1342 0 0,0 0 0 0 0,0 0 1 0 0,1 0-1 0 0,-1 0 0 0 0,0 0 1 0 0,0 1-1 0 0,1-1 1 0 0,-1 0-1 0 0,0 0 0 0 0,0 0 1 0 0,1 0-1 0 0,-1 0 1 0 0,0 0-1 0 0,0 1 0 0 0,0-1 1 0 0,1 0-1 0 0,-1 0 0 0 0,0 0 1 0 0,0 0-1 0 0,0 1 1 0 0,0-1-1 0 0,1 0 0 0 0,-1 0 1 0 0,0 1-1 0 0,0-1 0 0 0,0 0 1 0 0,0 0-1 0 0,0 1 1 0 0,0-1-1 0 0,0 0 0 0 0,0 0 1 0 0,0 1-1 0 0,0-1 0 0 0,0 0 1 0 0,0 0-1 0 0,0 1 1 0 0,0-1-1 0 0,0 0 0 0 0,0 0 1 0 0,0 1-1 0 0,0-1 0 0 0,0 0 1 0 0,0 0-1 0 0,0 1 1 0 0,0-1-1 0 0,-1 0 0 0 0,1 0 1 0 0,0 0-1 0 0,0 1 0 0 0,0-1 1 0 0,0 0-1 0 0,0 0 1 0 0,-1 0-1 0 0,1 1 0 0 0,0-1 1 0 0,0 0-1 0 0,0 0 0 0 0,-1 0 1 0 0,1 0-1 0 0,0 0 1 0 0,0 0-1 0 0,-1 1 0 0 0,1-1 1 0 0,22 6 1040 0 0,-9-10-889 0 0,-1 1 0 0 0,1-2-1 0 0,-1 1 1 0 0,0-2 0 0 0,0 0 0 0 0,-1 0-1 0 0,14-10 1 0 0,10-5 50 0 0,222-137 739 0 0,-170 99-1329 0 0,3 4 0 0 0,166-73 0 0 0,-230 116-486 0 0,-21 8 4 0 0,1 1 0 0 0,0 0 0 0 0,0 1-1 0 0,0 0 1 0 0,1 0 0 0 0,-1 0 0 0 0,10-1 0 0 0,-23 27-7050 0 0,1-13 6466 0 0,3 12-477 0 0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8.25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8133.25"/>
      <inkml:brushProperty name="anchorY" value="-75492.21094"/>
      <inkml:brushProperty name="scaleFactor" value="0.5"/>
    </inkml:brush>
  </inkml:definitions>
  <inkml:trace contextRef="#ctx0" brushRef="#br0">38 18 1080 0 0,'-2'-1'1176'0'0,"-2"-2"19"0"0,-1-1-108 0 0,-2 0-388 0 0,1 0-25 0 0,0 2-108 0 0,1 2-162 0 0,3 3 46 0 0,2 2 19 0 0,3 4-2 0 0,4 3 163 0 0,3 5 48 0 0,2 4-12 0 0,3 4 6 0 0,2 5-111 0 0,2 6 13 0 0,2 5-58 0 0,0 4-55 0 0,1 5-71 0 0,1 4-126 0 0,1 2-37 0 0,0 3-105 0 0,0 1-16 0 0,-1-2-24 0 0,0-2-92 0 0,-1-3 23 0 0,0-2-125 0 0,-2-4-155 0 0,0-2-130 0 0,-2-4-278 0 0,0-4-172 0 0,-2-3-190 0 0,-1-3-178 0 0,-2-5-84 0 0,-1-3-194 0 0,-2-4-90 0 0,-2-5 47 0 0,-1-4 139 0 0,-3-4-585 0 0,-2-4 1840 0 0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8.72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9861.57422"/>
      <inkml:brushProperty name="anchorY" value="-77820.50781"/>
      <inkml:brushProperty name="scaleFactor" value="0.5"/>
    </inkml:brush>
  </inkml:definitions>
  <inkml:trace contextRef="#ctx0" brushRef="#br0">10 68 1984 0 0,'-4'-1'3560'0'0,"2"2"-2725"0"0,0 0-203 0 0,1 1 12 0 0,1 3-91 0 0,3 2 26 0 0,1 2 81 0 0,3 4-25 0 0,2 3 116 0 0,2 4-95 0 0,2 3-32 0 0,0 3-65 0 0,2 0-138 0 0,-1 2 14 0 0,1 0-147 0 0,0-1-30 0 0,-1-1-20 0 0,-1-2-115 0 0,0-2 48 0 0,-1-4-87 0 0,-1-2-7 0 0,0-3 46 0 0,-1-4-74 0 0,-1-3 70 0 0,1-2-22 0 0,-2-4 7 0 0,0-3 0 0 0,0-3-65 0 0,-1-1 56 0 0,-1-4-170 0 0,-1-1 58 0 0,0-1-109 0 0,-2-2-67 0 0,-1-1 33 0 0,-1-1-112 0 0,-1-1 57 0 0,-3-1-40 0 0,0-2 19 0 0,-3-3 42 0 0,-1-1-41 0 0,-2-3 15 0 0,-1-1-88 0 0,0-1 52 0 0,0 1 8 0 0,1 1 42 0 0,3 3 85 0 0,2 4-30 0 0,2 4 7 0 0,2 5 48 0 0,2 4-15 0 0,1 6 110 0 0,2 5 8 0 0,2 4 22 0 0,2 5 38 0 0,1 4-46 0 0,0 3 35 0 0,2 4-29 0 0,-1 1-30 0 0,1 2 55 0 0,0 1-121 0 0,0 0-133 0 0,0-1-348 0 0,-1-2-476 0 0,1-2-370 0 0,0-2-421 0 0,-1-2-52 0 0,0-3 124 0 0,0-3 50 0 0,-2-3 374 0 0,-1-3 1297 0 0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9.08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1520.72266"/>
      <inkml:brushProperty name="anchorY" value="-79359.5"/>
      <inkml:brushProperty name="scaleFactor" value="0.5"/>
    </inkml:brush>
  </inkml:definitions>
  <inkml:trace contextRef="#ctx0" brushRef="#br0">162 1 4657 0 0,'-3'1'3433'0'0,"-5"0"-1793"0"0,-3 3-57 0 0,-5 3-420 0 0,-2 3-249 0 0,0 3-178 0 0,-1 2-296 0 0,2 3-116 0 0,1 2-153 0 0,3 3-46 0 0,3 2-22 0 0,2 0-79 0 0,4 0 46 0 0,4 0-46 0 0,2-3-6 0 0,4-1 0 0 0,3-3-39 0 0,1-3 29 0 0,3-2-29 0 0,1-4-11 0 0,2-2 68 0 0,2-3-78 0 0,1-3 54 0 0,1-2-16 0 0,2-2-33 0 0,0-1 48 0 0,0 0-54 0 0,-1 0 54 0 0,0 0-45 0 0,-1 2 24 0 0,-3 2 30 0 0,-2 2-66 0 0,-2 3 116 0 0,-4 1-45 0 0,-2 3-2 0 0,-3 2 87 0 0,-2 1-35 0 0,-3 3 80 0 0,-2 2-2 0 0,-2 0-33 0 0,-1 2 23 0 0,-2 0-83 0 0,-1-1-15 0 0,0 1-205 0 0,0-1-236 0 0,-1 1-329 0 0,2-1-502 0 0,0 0-424 0 0,2 0-443 0 0,1-1-284 0 0,1-2 9 0 0,0-3-16 0 0,3-2 91 0 0,0-3 2038 0 0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9.34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2855.33203"/>
      <inkml:brushProperty name="anchorY" value="-81250.41406"/>
      <inkml:brushProperty name="scaleFactor" value="0.5"/>
    </inkml:brush>
  </inkml:definitions>
  <inkml:trace contextRef="#ctx0" brushRef="#br0">14 2 4017 0 0,'-8'-2'7774'0'0,"5"5"-6289"0"0,1 3-445 0 0,3 5-274 0 0,4 6-310 0 0,3 7-165 0 0,4 7-129 0 0,3 7-36 0 0,2 4-36 0 0,1 3-54 0 0,2 2-16 0 0,1 1-37 0 0,0-1-106 0 0,0-1-169 0 0,-1-4-333 0 0,0-2-221 0 0,-1-5-425 0 0,0-4-304 0 0,-2-4-214 0 0,-1-3-169 0 0,-2-5-161 0 0,-3-3 379 0 0,-3-4-202 0 0,-4-4 287 0 0,-1-2 1580 0 0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19.54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4421.82031"/>
      <inkml:brushProperty name="anchorY" value="-83184.10156"/>
      <inkml:brushProperty name="scaleFactor" value="0.5"/>
    </inkml:brush>
  </inkml:definitions>
  <inkml:trace contextRef="#ctx0" brushRef="#br0">29 174 4017 0 0,'-6'0'5230'0'0,"0"1"-3316"0"0,0-1-443 0 0,0-1-312 0 0,3-2-263 0 0,2-1-281 0 0,3-1-234 0 0,3-1-95 0 0,5-1-181 0 0,3-1-14 0 0,4 0-69 0 0,5-2-139 0 0,2-1-283 0 0,5-1-556 0 0,2-2-763 0 0,4-1-1047 0 0,0-1-883 0 0,0-3 151 0 0,0 0 1016 0 0,-7 3 2251 0 0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20.16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5985.3125"/>
      <inkml:brushProperty name="anchorY" value="-84281.07813"/>
      <inkml:brushProperty name="scaleFactor" value="0.5"/>
    </inkml:brush>
  </inkml:definitions>
  <inkml:trace contextRef="#ctx0" brushRef="#br0">1 299 696 0 0,'0'2'928'0'0,"0"3"262"0"0,2 4-103 0 0,1 3-422 0 0,3 1-187 0 0,1 1-136 0 0,3 0-55 0 0,1-1-81 0 0,2-2-6 0 0,1-1-6 0 0,1-3-2 0 0,1-1 84 0 0,0-5-14 0 0,0-2 27 0 0,-1-5-3 0 0,1-4-54 0 0,-2-4-3 0 0,1-6-77 0 0,-1-3 28 0 0,-1-3-51 0 0,-1-3-24 0 0,-1-1 32 0 0,-1-2-60 0 0,-2 1 55 0 0,-3 1 11 0 0,-3 2 62 0 0,-3 2 117 0 0,-4 2 64 0 0,-4 3 96 0 0,-3 3 21 0 0,-3 2-6 0 0,-3 4-1 0 0,-2 2-73 0 0,0 4 10 0 0,0 4-16 0 0,0 4-84 0 0,1 4 60 0 0,0 4-78 0 0,2 5-7 0 0,1 4-28 0 0,1 6-42 0 0,3 4 8 0 0,1 3-71 0 0,4 5 93 0 0,1 2-12 0 0,4 3 80 0 0,3 0 38 0 0,2 1-53 0 0,3-2-53 0 0,3-1-69 0 0,2-5-81 0 0,2-3-3 0 0,1-4-83 0 0,3-5 0 0 0,1-4 4 0 0,2-6-43 0 0,1-4 13 0 0,2-5-249 0 0,0-4-182 0 0,2-6-318 0 0,1-4-317 0 0,1-4-157 0 0,0-5-310 0 0,-1-3-238 0 0,-1-3-138 0 0,0-2-319 0 0,-2 0-25 0 0,-1 0 325 0 0,-1 1-112 0 0,-4 6 1674 0 0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20.55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7698.98438"/>
      <inkml:brushProperty name="anchorY" value="-85614.875"/>
      <inkml:brushProperty name="scaleFactor" value="0.5"/>
    </inkml:brush>
  </inkml:definitions>
  <inkml:trace contextRef="#ctx0" brushRef="#br0">1 0 2433 0 0,'1'3'3322'0'0,"2"1"-2202"0"0,3 5 73 0 0,3 5-115 0 0,3 5-214 0 0,2 7 10 0 0,2 5-104 0 0,2 5-84 0 0,-1 4-77 0 0,-1 2-71 0 0,-1 2-55 0 0,-1-1-50 0 0,-2-2-40 0 0,-2-4-22 0 0,0-3-8 0 0,-2-5-2 0 0,0-6-66 0 0,-2-5 19 0 0,-2-6-38 0 0,-1-4 36 0 0,-1-4-31 0 0,-3-4-56 0 0,-1-5-2 0 0,-3-3-79 0 0,-1-3 19 0 0,-1-2-30 0 0,-2-2-31 0 0,-2-2 44 0 0,0-1-118 0 0,-1 0 44 0 0,0-1 20 0 0,-2 0-84 0 0,0 0 55 0 0,0 0-75 0 0,0 0 20 0 0,1 1-8 0 0,2 1 0 0 0,3 1 9 0 0,1 2-49 0 0,3 1 24 0 0,1 1-9 0 0,3 3-18 0 0,1 2 71 0 0,2 2-68 0 0,2 2 23 0 0,2 2-7 0 0,2 2-19 0 0,1 2 43 0 0,3-1-60 0 0,1 1 0 0 0,1-1-206 0 0,1-2-104 0 0,1-1-179 0 0,0-2-191 0 0,0-2-86 0 0,1-2-109 0 0,-1-2-88 0 0,-1-1-52 0 0,-1-2-33 0 0,-1 0-27 0 0,0-1-16 0 0,-1 2-73 0 0,0 0-168 0 0,-2 0-126 0 0,-1 2 22 0 0,-1 1 190 0 0,-1 1 219 0 0,0 1-2 0 0,-2 1 1099 0 0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20.74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9311.54688"/>
      <inkml:brushProperty name="anchorY" value="-86957.70313"/>
      <inkml:brushProperty name="scaleFactor" value="0.5"/>
    </inkml:brush>
  </inkml:definitions>
  <inkml:trace contextRef="#ctx0" brushRef="#br0">20 16 1880 0 0,'-3'-4'3294'0'0,"0"0"-1864"0"0,-2 0-158 0 0,1 2-195 0 0,1 1-177 0 0,2 3-152 0 0,2 5-128 0 0,3 3-29 0 0,3 6-158 0 0,4 4-131 0 0,2 4-105 0 0,2 4-80 0 0,1 2-57 0 0,2 2-13 0 0,-1 1-42 0 0,1-2-66 0 0,-1-1-227 0 0,-1-3-249 0 0,-1-3-349 0 0,-2-6-330 0 0,-2-5-307 0 0,-2-5-327 0 0,-2-5-122 0 0,0-16-2199 0 0,-6 4 3974 0 0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20.88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0778.09375"/>
      <inkml:brushProperty name="anchorY" value="-88546.28906"/>
      <inkml:brushProperty name="scaleFactor" value="0.5"/>
    </inkml:brush>
  </inkml:definitions>
  <inkml:trace contextRef="#ctx0" brushRef="#br0">36 7 2793 0 0,'-1'-1'2240'0'0,"-3"-1"-793"0"0,-3 0-427 0 0,0 1-384 0 0,-1 1-336 0 0,3 3-210 0 0,1 3-178 0 0,4 2-288 0 0,4 1-342 0 0,2 2-414 0 0,5-1-647 0 0,2-1 92 0 0,3 0-548 0 0,-2-3 1991 0 0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21.33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2075.3125"/>
      <inkml:brushProperty name="anchorY" value="-89881.29688"/>
      <inkml:brushProperty name="scaleFactor" value="0.5"/>
    </inkml:brush>
  </inkml:definitions>
  <inkml:trace contextRef="#ctx0" brushRef="#br0">1 83 3097 0 0,'0'1'1664'0'0,"1"5"-830"0"0,2 4 190 0 0,1 5-236 0 0,2 4-35 0 0,1 5 1 0 0,0 2-75 0 0,2 2-28 0 0,0 1-34 0 0,0 0-98 0 0,0-2-107 0 0,0-1-43 0 0,0-3-55 0 0,-2-2 6 0 0,0-2-36 0 0,-1-2-29 0 0,-1-2-22 0 0,-1-2-44 0 0,-2-2-46 0 0,-1-3 37 0 0,-1-3-91 0 0,0-2 17 0 0,-3-3-46 0 0,1-2-28 0 0,-2-3-51 0 0,-1-2-17 0 0,0-2-19 0 0,0-3-63 0 0,-1-2 6 0 0,0-2-7 0 0,-1-2-48 0 0,1-3 33 0 0,0-1-32 0 0,0-3 28 0 0,0-2 0 0 0,2-2 29 0 0,1-1 30 0 0,1 1-6 0 0,2 0 42 0 0,2 2-1 0 0,1 1 3 0 0,2 3 38 0 0,0 1-1 0 0,1 3 12 0 0,1 2 73 0 0,1 4-1 0 0,2 4 52 0 0,1 3-1 0 0,1 5-24 0 0,1 5 0 0 0,2 3-49 0 0,2 5 22 0 0,0 4-9 0 0,1 5-18 0 0,1 2-13 0 0,-1 3 3 0 0,0 2-22 0 0,-2 2-97 0 0,-1 0-122 0 0,-1 0-337 0 0,0-1-440 0 0,-3-3-444 0 0,0-2-405 0 0,-1-4-248 0 0,-2-3-45 0 0,-2-4 67 0 0,0-5 1 0 0,-2-3 1861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1.7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 33 80 0 0,'0'-25'5379'0'0,"-5"17"-2535"0"0,-8 25 294 0 0,11-12-2446 0 0,0-2-397 0 0,1 0 0 0 0,-1 0-1 0 0,1-1 1 0 0,0 1 0 0 0,0 0 0 0 0,0 0 0 0 0,0 1 0 0 0,1-1 0 0 0,-1 0 0 0 0,1 0 0 0 0,-1 0 0 0 0,1 0-1 0 0,1 1 1 0 0,-1-1 0 0 0,0 0 0 0 0,1 0 0 0 0,-1 0 0 0 0,2 4 0 0 0,1 32 574 0 0,-4-33-821 0 0,1 1-1 0 0,1 0 1 0 0,0-1-1 0 0,-1 1 0 0 0,2-1 1 0 0,-1 1-1 0 0,1-1 1 0 0,0 0-1 0 0,0 0 0 0 0,4 7 1 0 0,58 118 248 0 0,26 46-278 0 0,4-36-135 0 0,53 94 250 0 0,-142-224-71 0 0,0-1-1 0 0,-2 1 0 0 0,1 0 1 0 0,-1 0-1 0 0,-1 0 0 0 0,0 1 0 0 0,0-1 1 0 0,-1 0-1 0 0,-1 1 0 0 0,-1 17 0 0 0,1-10 26 0 0,9 9 43 0 0,-9-28-174 0 0,1 1 0 0 0,-1 0 0 0 0,0 0 0 0 0,1 0 0 0 0,-1-1 0 0 0,0 1 0 0 0,1 0 0 0 0,-1-1 0 0 0,1 1 0 0 0,-1 0 0 0 0,1-1 1 0 0,-1 1-1 0 0,1 0 0 0 0,0-1 0 0 0,-1 1 0 0 0,1-1 0 0 0,0 1 0 0 0,-1-1 0 0 0,1 0 0 0 0,0 1 0 0 0,-1-1 0 0 0,1 0 0 0 0,0 1 0 0 0,0-1 0 0 0,0 0 0 0 0,-1 0 0 0 0,1 0 0 0 0,0 1 0 0 0,0-1 0 0 0,0 0 0 0 0,0 0 0 0 0,0-1 0 0 0,0 1-175 0 0,-1 0-1 0 0,0-1 1 0 0,0 1-1 0 0,0-1 1 0 0,0 1-1 0 0,1-1 1 0 0,-1 1-1 0 0,0-1 1 0 0,0 1 0 0 0,0-1-1 0 0,0 1 1 0 0,0-1-1 0 0,0 0 1 0 0,0 1-1 0 0,-1-1 1 0 0,1 1-1 0 0,0-1 1 0 0,0 1-1 0 0,0-1 1 0 0,0 1-1 0 0,-1 0 1 0 0,1-1-1 0 0,0 1 1 0 0,0-1-1 0 0,-1 1 1 0 0,1-1-1 0 0,0 1 1 0 0,-1 0-1 0 0,1-1 1 0 0,-1 0-1 0 0,-13-16-4658 0 0,13 16 4246 0 0,-9-10-3791 0 0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33:21.83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3702.42188"/>
      <inkml:brushProperty name="anchorY" value="-91437.78906"/>
      <inkml:brushProperty name="scaleFactor" value="0.5"/>
    </inkml:brush>
  </inkml:definitions>
  <inkml:trace contextRef="#ctx0" brushRef="#br0">136 79 2200 0 0,'-7'-4'4835'0'0,"0"1"-2907"0"0,-2-1-259 0 0,-1 0-138 0 0,-2 1-238 0 0,1 1-75 0 0,0 2-197 0 0,1 1-138 0 0,0 1-173 0 0,1 2-120 0 0,0 2-161 0 0,2 2-131 0 0,-1 2-100 0 0,3 2-82 0 0,0 2-38 0 0,2 3-36 0 0,1 2-16 0 0,1 2-27 0 0,2 2 14 0 0,1 2-15 0 0,1 0-34 0 0,2 1 56 0 0,2-2-10 0 0,2 0-32 0 0,1-4 20 0 0,2-3-82 0 0,1-4-42 0 0,2-5-49 0 0,2-5-40 0 0,0-5-22 0 0,1-6-65 0 0,1-5-12 0 0,-2-4 16 0 0,0-3 20 0 0,-1-3 50 0 0,-2-2 90 0 0,-3 0 17 0 0,-1 1-6 0 0,-3 1 46 0 0,-2 1-41 0 0,-3 1 14 0 0,-2 1 52 0 0,-2-1-25 0 0,-3 1 29 0 0,-2-1-7 0 0,-2 2-43 0 0,-1 1-16 0 0,0 3-26 0 0,1 4-14 0 0,1 3 28 0 0,1 4-28 0 0,2 4 8 0 0,1 3 35 0 0,3 3-10 0 0,2 3 14 0 0,1 4-2 0 0,2 2 20 0 0,3 3 50 0 0,2 2-13 0 0,4 4 27 0 0,2 3 13 0 0,4 4-12 0 0,4 4 33 0 0,3 6-18 0 0,4 6 6 0 0,4 7-29 0 0,3 6 17 0 0,4 5-15 0 0,2 5 3 0 0,-1 3-1 0 0,-2 3 19 0 0,-4 3-6 0 0,-4 1 106 0 0,-7 1 175 0 0,-6-1 190 0 0,-7-2 169 0 0,-7-1 123 0 0,-7-3-97 0 0,-7-4-114 0 0,-10-2-153 0 0,-10-4-427 0 0,-13-5-698 0 0,-13-5-1134 0 0,-13-7-1957 0 0,-11-7-3669 0 0,10-10 4332 0 0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08.0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920 61 8 0 0,'-112'-13'0'0'0,"-38"-4"0"0"0,-36-2 0 0 0,16 11 0 0 0,20 4 0 0 0,-2 8 0 0 0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30.9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77 2730 6913 0 0,'-26'-6'6982'0'0,"18"6"-4654"0"0,12 20-2021 0 0,6 20-371 0 0,-2 0 1 0 0,-1 1-1 0 0,-3-1 0 0 0,-1 1 1 0 0,-4 64-1 0 0,-37 205-187 0 0,1 12 689 0 0,36-307-317 0 0,0 3-90 0 0,1-1 0 0 0,0 1-1 0 0,4 23 1 0 0,-4-38 18 0 0,1 0 1 0 0,-1 1-1 0 0,1-1 0 0 0,0 0 1 0 0,0 0-1 0 0,0 0 0 0 0,0 0 1 0 0,0 0-1 0 0,1 0 0 0 0,-1 0 0 0 0,1 0 1 0 0,0-1-1 0 0,0 1 0 0 0,0 0 1 0 0,0-1-1 0 0,1 0 0 0 0,-1 1 1 0 0,1-1-1 0 0,-1 0 0 0 0,1 0 1 0 0,0-1-1 0 0,-1 1 0 0 0,1 0 1 0 0,6 1-1 0 0,-7-3 42 0 0,0 1-1 0 0,1-1 1 0 0,-1 0 0 0 0,0 0-1 0 0,1-1 1 0 0,-1 1 0 0 0,0 0 0 0 0,1-1-1 0 0,-1 0 1 0 0,0 1 0 0 0,0-1-1 0 0,1 0 1 0 0,-1 0 0 0 0,0 0 0 0 0,0 0-1 0 0,0-1 1 0 0,0 1 0 0 0,0 0-1 0 0,-1-1 1 0 0,4-3 0 0 0,34-40 787 0 0,-34 38-798 0 0,431-695 1023 0 0,-319 496-920 0 0,348-555-6 0 0,60 41-249 0 0,454-407 55 0 0,-882 1009 145 0 0,32-35-2990 0 0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53.6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9794 654 7546 0 0,'-3'-2'515'0'0,"1"0"1"0"0,-1-1 0 0 0,1 1 0 0 0,-1-1-1 0 0,1 0 1 0 0,0 0 0 0 0,0 0-1 0 0,0 0 1 0 0,-2-4 0 0 0,-9-31 980 0 0,12 32-1467 0 0,-1 0 0 0 0,0 1 0 0 0,0-1 0 0 0,0 1 0 0 0,0-1 0 0 0,-1 1-1 0 0,0 0 1 0 0,0 0 0 0 0,-1 0 0 0 0,1 0 0 0 0,-5-5 0 0 0,-5 1 104 0 0,0-1 1 0 0,0 2 0 0 0,0 0-1 0 0,-1 0 1 0 0,-1 1-1 0 0,-25-9 1 0 0,-99-21 690 0 0,90 25-603 0 0,-172-39-130 0 0,-348-36 0 0 0,423 76 97 0 0,0 6 0 0 0,0 7 1 0 0,-218 30-1 0 0,254-9-189 0 0,1 4 1 0 0,-127 51-1 0 0,41-13 230 0 0,41-19 248 0 0,-2-7 1 0 0,-1-6-1 0 0,-183 13 1 0 0,-381-10-17 0 0,-340 34-802 0 0,360-15 506 0 0,557-55-1 0 0,-1-7 0 0 0,-265-45 0 0 0,-103-67-477 0 0,-43-9-678 0 0,407 102 569 0 0,-271-13 0 0 0,231 39 380 0 0,1 8 0 0 0,0 9 0 0 0,-246 53 0 0 0,358-55 456 0 0,-1 4 1 0 0,2 3-1 0 0,1 4 0 0 0,-104 50 1 0 0,174-75-416 0 0,1 1-1 0 0,-1-1 1 0 0,1 1 0 0 0,0 0-1 0 0,0 0 1 0 0,0 0 0 0 0,0 0-1 0 0,0 1 1 0 0,0-1 0 0 0,1 1-1 0 0,-1-1 1 0 0,1 1 0 0 0,0 0-1 0 0,0 0 1 0 0,0 0 0 0 0,0 0-1 0 0,0 1 1 0 0,1-1 0 0 0,-1 0-1 0 0,1 1 1 0 0,0-1 0 0 0,0 1-1 0 0,0 0 1 0 0,1-1 0 0 0,-1 1-1 0 0,1-1 1 0 0,0 1 0 0 0,0 0-1 0 0,0-1 1 0 0,0 1 0 0 0,2 6-1 0 0,-7 159-135 0 0,1-116-23 0 0,5 83 0 0 0,52 303-580 0 0,1-1 337 0 0,-21 877 552 0 0,-31-1175 81 0 0,32 223 0 0 0,54 133-863 0 0,15 116-457 0 0,-76-266 870 0 0,24 167 1327 0 0,-49-505-1079 0 0,1 0 0 0 0,0 0 0 0 0,0-1 0 0 0,0 0 0 0 0,1 1 0 0 0,0-1 0 0 0,1-1 0 0 0,0 1 0 0 0,0-1 0 0 0,0 0 0 0 0,1 0 0 0 0,0 0 0 0 0,0-1 0 0 0,0 1 0 0 0,1-2 1 0 0,8 6-1 0 0,43 39-219 0 0,19 44-533 0 0,-51-60 486 0 0,1-1 0 0 0,1-1 0 0 0,46 37 1 0 0,-64-60 235 0 0,1 0 1 0 0,0-1 0 0 0,1 0 0 0 0,-1-1 0 0 0,1 0 0 0 0,1-1 0 0 0,-1 0 0 0 0,1-1 0 0 0,0 0 0 0 0,0-1 0 0 0,0-1 0 0 0,0 0 0 0 0,0-1 0 0 0,26-1 0 0 0,-15-2 45 0 0,-1-1 0 0 0,1-1 1 0 0,-1-1-1 0 0,0-2 0 0 0,35-13 1 0 0,106-61 49 0 0,-112 53-144 0 0,102-39 0 0 0,-102 52 2 0 0,0 3 1 0 0,1 2 0 0 0,-1 2 0 0 0,2 2-1 0 0,100 4 1 0 0,271 43-215 0 0,-180-11 204 0 0,-40-16 221 0 0,-1-9 1 0 0,1-9 0 0 0,207-31-1 0 0,301-68 26 0 0,118-13-365 0 0,7 67-19 0 0,34 92 163 0 0,36 1 65 0 0,125-70 172 0 0,-338 2-114 0 0,-410 23-31 0 0,255-12 323 0 0,-503 10-281 0 0,1-2 0 0 0,-1-1 0 0 0,0-1 0 0 0,0-3 0 0 0,51-19 0 0 0,-77 24-47 0 0,-1 0 0 0 0,1-1 0 0 0,-1-1 0 0 0,0 1 0 0 0,-1-1 0 0 0,0-1-1 0 0,0 0 1 0 0,0 0 0 0 0,9-12 0 0 0,-13 13-21 0 0,0-1 0 0 0,-1 1 1 0 0,0-1-1 0 0,0 0 0 0 0,0 0 0 0 0,-1 0 1 0 0,-1-1-1 0 0,1 1 0 0 0,-1-1 0 0 0,-1 0 0 0 0,1 1 1 0 0,-2-1-1 0 0,1-17 0 0 0,-5-4-75 0 0,-1-1-1 0 0,-1 1 1 0 0,-1 0 0 0 0,-2 1-1 0 0,-1-1 1 0 0,-1 2-1 0 0,-18-33 1 0 0,13 27 18 0 0,1 0 0 0 0,2-1 0 0 0,2-1 1 0 0,-11-50-1 0 0,-11-265 329 0 0,-11-66 461 0 0,-224-692-839 0 0,112 521-88 0 0,31-8 1139 0 0,80 265-952 0 0,21 138-105 0 0,-64-255 0 0 0,62 356 91 0 0,-54-221-72 0 0,70 256-114 0 0,2 1-1 0 0,2-1 1 0 0,3-95 0 0 0,5 110 25 0 0,2-4-146 0 0,-3-1 0 0 0,-8-88 0 0 0,7 134 279 0 0,0 0-1 0 0,0 0 1 0 0,0 0 0 0 0,-1 0-1 0 0,1 0 1 0 0,0-1-1 0 0,0 1 1 0 0,-1 0-1 0 0,1 0 1 0 0,0 0 0 0 0,-1 0-1 0 0,1 0 1 0 0,-1 0-1 0 0,0 0 1 0 0,1 0-1 0 0,-1 0 1 0 0,0 0-1 0 0,1 0 1 0 0,-1 1 0 0 0,0-1-1 0 0,0 0 1 0 0,0 0-1 0 0,0 1 1 0 0,0-1-1 0 0,0 0 1 0 0,0 1-1 0 0,0-1 1 0 0,0 1 0 0 0,0-1-1 0 0,0 1 1 0 0,0 0-1 0 0,0 0 1 0 0,0-1-1 0 0,-1 1 1 0 0,1 0-1 0 0,0 0 1 0 0,0 0 0 0 0,0 0-1 0 0,0 0 1 0 0,-1 0-1 0 0,1 0 1 0 0,0 1-1 0 0,0-1 1 0 0,0 0 0 0 0,0 1-1 0 0,0-1 1 0 0,0 1-1 0 0,0-1 1 0 0,0 1-1 0 0,0-1 1 0 0,-2 2-1 0 0,-8 5-70 0 0,-1 0-1 0 0,1 1 0 0 0,-18 17 0 0 0,8-8-22 0 0,-10 4 267 0 0,0-1 0 0 0,-1-2 0 0 0,-1-2 0 0 0,-1 0 0 0 0,0-2 0 0 0,-1-2-1 0 0,-42 9 1 0 0,-235 67-28 0 0,-2-1-182 0 0,222-66 174 0 0,-139 14 0 0 0,-334-11 725 0 0,39-4-619 0 0,276 2-203 0 0,-605 22 1135 0 0,-92-113-433 0 0,375 18-707 0 0,-2 31 37 0 0,-134 70 55 0 0,3 49-59 0 0,440-59-38 0 0,-809 179-251 0 0,597-94-1727 0 0,156-48-3699 0 0,99-24-1477 0 0,96-21 2016 0 0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34.2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97 17 768 0 0,'-18'-8'2610'0'0,"17"7"-2531"0"0,1 0 0 0 0,-1 0 1 0 0,0 1-1 0 0,0-1 0 0 0,0 0 0 0 0,0 1 0 0 0,0-1 0 0 0,0 1 0 0 0,0-1 0 0 0,0 1 0 0 0,-1 0 0 0 0,1-1 0 0 0,0 1 0 0 0,0 0 0 0 0,0 0 1 0 0,0 0-1 0 0,0-1 0 0 0,-1 1 0 0 0,1 0 0 0 0,0 1 0 0 0,0-1 0 0 0,-2 0 0 0 0,2 1-10 0 0,0 0 0 0 0,-1-1 0 0 0,1 1-1 0 0,1 0 1 0 0,-1 0 0 0 0,0 0 0 0 0,0 0 0 0 0,0 0-1 0 0,0 0 1 0 0,1 0 0 0 0,-1 0 0 0 0,0 0 0 0 0,1 0-1 0 0,-1 0 1 0 0,1 1 0 0 0,-1-1 0 0 0,1 0 0 0 0,0 0 0 0 0,-1 1-1 0 0,1-1 1 0 0,0 2 0 0 0,-5 36 653 0 0,4-24-600 0 0,-16 133 375 0 0,7 2-1 0 0,6-1 1 0 0,26 251 0 0 0,81 786 864 0 0,-65-703-698 0 0,-4 435 63 0 0,5 62 328 0 0,-33-907-881 0 0,22 185 516 0 0,-19-199-562 0 0,3 0 1 0 0,25 73-1 0 0,-25-108-1051 0 0,-9-20-975 0 0,-8-15-365 0 0,-43-83-4842 0 0,29 46 4997 0 0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35.5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1 299 2312 0 0,'2'-4'254'0'0,"0"1"0"0"0,1 0 0 0 0,-1 0 0 0 0,1 0 0 0 0,0 0 0 0 0,-1 1 0 0 0,1-1-1 0 0,1 1 1 0 0,-1-1 0 0 0,0 1 0 0 0,1 0 0 0 0,-1 0 0 0 0,1 1 0 0 0,3-2-1 0 0,61-17-111 0 0,-40 13 239 0 0,178-53 507 0 0,2 10 1 0 0,255-29 0 0 0,-164 51-683 0 0,413 12 1 0 0,-453 31 73 0 0,269 6 1136 0 0,50-27-868 0 0,434 6-449 0 0,1101 90 1804 0 0,-1440-15-1505 0 0,-391-38-298 0 0,-77-18 60 0 0,1-10 0 0 0,0-8 1 0 0,327-42-1 0 0,-189 11-59 0 0,-263 28-22 0 0,0 4 1 0 0,101 15-1 0 0,-106-7 70 0 0,0-3 0 0 0,1-4 0 0 0,-1-3 0 0 0,116-14 0 0 0,-184 12-143 0 0,1 1-1 0 0,0 0 0 0 0,-1 1 1 0 0,1 0-1 0 0,0 0 0 0 0,-1 1 0 0 0,1 0 1 0 0,0 0-1 0 0,-1 1 0 0 0,1 0 1 0 0,-1 1-1 0 0,0 0 0 0 0,0 0 0 0 0,0 1 1 0 0,0 0-1 0 0,-1 0 0 0 0,1 0 1 0 0,-1 1-1 0 0,0 1 0 0 0,-1-1 0 0 0,1 1 1 0 0,-1 0-1 0 0,0 1 0 0 0,7 10 0 0 0,146 186-37 0 0,-138-170 59 0 0,-1 1 0 0 0,-1 0 0 0 0,-3 2 0 0 0,20 58 0 0 0,11 87 1 0 0,40 327 1 0 0,1 11 914 0 0,40 79 152 0 0,-54 9-1153 0 0,-62-345-263 0 0,13 220 716 0 0,3-159-5991 0 0,-20-242 5026 0 0,84 982-316 0 0,-116-288 1506 0 0,20-714-528 0 0,4-26-178 0 0,0-27-98 0 0,1 0 0 0 0,-1-1 0 0 0,-1 1 0 0 0,1 0 0 0 0,-2 0 0 0 0,1 0-1 0 0,-1-1 1 0 0,0 1 0 0 0,-3 7 0 0 0,4-14 83 0 0,0 0 1 0 0,1-1-1 0 0,-1 1 0 0 0,0 0 0 0 0,0 0 0 0 0,0-1 1 0 0,0 1-1 0 0,1-1 0 0 0,-1 1 0 0 0,0-1 0 0 0,0 1 1 0 0,0-1-1 0 0,0 0 0 0 0,0 1 0 0 0,0-1 0 0 0,-1 0 1 0 0,1 0-1 0 0,0 0 0 0 0,0 1 0 0 0,0-1 1 0 0,0-1-1 0 0,0 1 0 0 0,0 0 0 0 0,0 0 0 0 0,0 0 1 0 0,0 0-1 0 0,0-1 0 0 0,0 1 0 0 0,0 0 0 0 0,0-1 1 0 0,0 1-1 0 0,0-1 0 0 0,0 1 0 0 0,0-1 0 0 0,-1-1 1 0 0,-40-26-2397 0 0,36 23 2071 0 0,-35-28-1461 0 0,-8-6 159 0 0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36.6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45 114 2441 0 0,'-12'-6'1342'0'0,"-18"-12"628"0"0,30 17-1938 0 0,-1 0 0 0 0,1 1 0 0 0,-1-1 0 0 0,1 0 0 0 0,0 0-1 0 0,0 0 1 0 0,0 1 0 0 0,-1-1 0 0 0,1 0 0 0 0,0 0 0 0 0,0 0 0 0 0,0 0 0 0 0,0 1 0 0 0,0-1 0 0 0,0 0 0 0 0,0 0-1 0 0,1 0 1 0 0,-1 0 0 0 0,0 1 0 0 0,0-1 0 0 0,1 0 0 0 0,-1 0 0 0 0,0 1 0 0 0,1-1 0 0 0,-1 0 0 0 0,1 0 0 0 0,-1 1-1 0 0,1-1 1 0 0,-1 0 0 0 0,1 1 0 0 0,-1-1 0 0 0,1 1 0 0 0,0-1 0 0 0,-1 1 0 0 0,1-1 0 0 0,0 1 0 0 0,0-1 0 0 0,1 1-1 0 0,4-6 794 0 0,1 0 0 0 0,0 0 0 0 0,1 1-1 0 0,0 1 1 0 0,12-7 0 0 0,-15 9-797 0 0,1 1 0 0 0,-1 0 0 0 0,0 0 0 0 0,0 0 0 0 0,1 1 0 0 0,-1 0 0 0 0,0 0 0 0 0,1 0 1 0 0,-1 0-1 0 0,11 3 0 0 0,22 4-18 0 0,7 4-92 0 0,1-3-1 0 0,0-2 1 0 0,0-2-1 0 0,1-2 1 0 0,88-7 0 0 0,30-19 38 0 0,0 7 1 0 0,201 5 0 0 0,-104 23 223 0 0,352 1 140 0 0,443 1 1449 0 0,-638 8-1532 0 0,669 59 2097 0 0,-868-52-1982 0 0,406-1 0 0 0,-212-59 574 0 0,-235 14-534 0 0,331 8 0 0 0,-122 45-211 0 0,85 6-139 0 0,-327-35 224 0 0,185-17 0 0 0,-32-17 507 0 0,386-28-249 0 0,-461 48-481 0 0,239 22 0 0 0,10 49 280 0 0,-273-17-2706 0 0,-182-43-583 0 0,-22-9-965 0 0,-29-15-2173 0 0,26 17 5792 0 0,-37-22-3876 0 0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37.9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85 1 3425 0 0,'-3'0'159'0'0,"0"-1"0"0"0,-1 1 1 0 0,1 1-1 0 0,0-1 0 0 0,0 0 1 0 0,0 1-1 0 0,0-1 0 0 0,0 1 1 0 0,0 0-1 0 0,1 0 0 0 0,-1 0 1 0 0,0 0-1 0 0,0 1 0 0 0,1-1 1 0 0,-1 1-1 0 0,0 0 0 0 0,1 0 1 0 0,0 0-1 0 0,-1 0 0 0 0,1 0 1 0 0,0 0-1 0 0,0 0 0 0 0,0 1 1 0 0,1-1-1 0 0,-1 1 0 0 0,0 0 1 0 0,1-1-1 0 0,0 1 0 0 0,-2 5 1 0 0,0 4 98 0 0,1 1 0 0 0,0 0 0 0 0,1 0 0 0 0,0-1 0 0 0,2 25 0 0 0,-1-36-228 0 0,6 64 933 0 0,16 81 0 0 0,2 11-853 0 0,-6 255 51 0 0,4 45 1189 0 0,-18-413-1871 0 0,-4-44 487 0 0,0 0 0 0 0,0 0-1 0 0,-1 0 1 0 0,1 0 0 0 0,0-1 0 0 0,0 1-1 0 0,0 0 1 0 0,0 0 0 0 0,0 0-1 0 0,0 0 1 0 0,0 0 0 0 0,0 0-1 0 0,0 0 1 0 0,0 0 0 0 0,0 0-1 0 0,-1 0 1 0 0,1 0 0 0 0,0 0 0 0 0,0 0-1 0 0,0 0 1 0 0,0 0 0 0 0,0 0-1 0 0,0 0 1 0 0,0 0 0 0 0,0 0-1 0 0,0 1 1 0 0,0-1 0 0 0,0 0-1 0 0,-1 0 1 0 0,1 0 0 0 0,0 0 0 0 0,0 0-1 0 0,0 0 1 0 0,0 0 0 0 0,0 0-1 0 0,0 0 1 0 0,0 0 0 0 0,0 0-1 0 0,0 0 1 0 0,0 0 0 0 0,0 0-1 0 0,0 0 1 0 0,0 1 0 0 0,0-1 0 0 0,0 0-1 0 0,0 0 1 0 0,0 0 0 0 0,0 0-1 0 0,-9-24-1655 0 0,-2-23-280 0 0,3 1 1 0 0,1-1-1 0 0,-1-95 0 0 0,9 74 595 0 0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38.2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45 322 3993 0 0,'-2'0'297'0'0,"0"1"-1"0"0,-1 0 1 0 0,1 0 0 0 0,0 0 0 0 0,0 0 0 0 0,0 0 0 0 0,-1 0-1 0 0,1 1 1 0 0,0-1 0 0 0,1 0 0 0 0,-1 1 0 0 0,0 0-1 0 0,0 0 1 0 0,1-1 0 0 0,-3 4 0 0 0,2-2-238 0 0,1 0-1 0 0,0 0 1 0 0,-1 0 0 0 0,1 0 0 0 0,0 0 0 0 0,1 0-1 0 0,-1 0 1 0 0,0 1 0 0 0,1-1 0 0 0,0 0 0 0 0,0 0-1 0 0,0 1 1 0 0,0-1 0 0 0,0 0 0 0 0,1 0 0 0 0,1 6-1 0 0,-1-6-49 0 0,-1 0 0 0 0,1 0-1 0 0,0 0 1 0 0,0 0 0 0 0,0-1-1 0 0,0 1 1 0 0,1 0-1 0 0,-1-1 1 0 0,1 1 0 0 0,0-1-1 0 0,-1 0 1 0 0,1 1 0 0 0,0-1-1 0 0,0 0 1 0 0,1 0-1 0 0,-1 0 1 0 0,0 0 0 0 0,1-1-1 0 0,-1 1 1 0 0,1-1 0 0 0,-1 1-1 0 0,1-1 1 0 0,0 0-1 0 0,0 0 1 0 0,-1 0 0 0 0,1 0-1 0 0,0-1 1 0 0,0 1 0 0 0,0-1-1 0 0,0 0 1 0 0,0 1 0 0 0,5-2-1 0 0,17-7 448 0 0,1-1 0 0 0,-1-1 1 0 0,-1-1-1 0 0,0-2 0 0 0,-1 0 0 0 0,37-28 0 0 0,-21 15-125 0 0,-16 11-242 0 0,100-66 36 0 0,4 5 1 0 0,136-58-1 0 0,-251 129 426 0 0,10-6-4502 0 0,-23 10 3712 0 0,0 0 1 0 0,0 1-1 0 0,1-1 0 0 0,-1 1 0 0 0,0-1 0 0 0,0 0 0 0 0,0 1 0 0 0,0-1 0 0 0,1 1 1 0 0,-1 0-1 0 0,0-1 0 0 0,0 1 0 0 0,0 0 0 0 0,0 0 0 0 0,0-1 0 0 0,0 1 1 0 0,0 0-1 0 0,0 0 0 0 0,0 0 0 0 0,0 0 0 0 0,0 0 0 0 0,0 0 0 0 0,0 1 1 0 0,-2-1-1 0 0,-22-1-1866 0 0,-4 4-18 0 0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38.7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0 450 3753 0 0,'0'1'96'0'0,"1"1"0"0"0,-1-1 0 0 0,1 0 0 0 0,-1 0 0 0 0,1 0 0 0 0,-1 0 0 0 0,1 0 0 0 0,-1 0 0 0 0,1 0 0 0 0,0 0 0 0 0,0 0 0 0 0,-1 0 0 0 0,1 0 0 0 0,0 0 0 0 0,0-1 0 0 0,0 1 0 0 0,0 0 0 0 0,0-1 0 0 0,0 1 0 0 0,0-1 0 0 0,0 1 0 0 0,1-1 0 0 0,-1 1 0 0 0,0-1 0 0 0,0 0 0 0 0,0 1 0 0 0,0-1 0 0 0,1 0 0 0 0,-1 0 0 0 0,0 0 0 0 0,0 0 0 0 0,0 0 0 0 0,1 0 0 0 0,-1 0 0 0 0,2-1 0 0 0,43-5-62 0 0,-16-7 155 0 0,0-1 0 0 0,-1-1 1 0 0,-1-1-1 0 0,0-2 0 0 0,38-31 0 0 0,-16 12 204 0 0,36-26 544 0 0,62-42 476 0 0,-123 90-1372 0 0,0 1-1 0 0,1 1 0 0 0,1 1 0 0 0,34-10 0 0 0,105-35-1057 0 0,-164 56 1069 0 0,1 1 0 0 0,-1 0 1 0 0,0 0-1 0 0,1 0 0 0 0,-1 0 1 0 0,0 0-1 0 0,0 0 0 0 0,1 1 1 0 0,-1-1-1 0 0,0 1 0 0 0,0-1 1 0 0,1 1-1 0 0,-1 0 0 0 0,0 0 0 0 0,0 0 1 0 0,0 0-1 0 0,0 0 0 0 0,0 1 1 0 0,-1-1-1 0 0,1 1 0 0 0,0-1 1 0 0,0 1-1 0 0,-1-1 0 0 0,1 1 0 0 0,-1 0 1 0 0,0 0-1 0 0,1 0 0 0 0,-1 0 1 0 0,0 0-1 0 0,0 0 0 0 0,1 4 1 0 0,5 9 102 0 0,-1 1 0 0 0,0 0 0 0 0,4 21 1 0 0,-7-23-167 0 0,22 97 58 0 0,14 150 0 0 0,-25-144 186 0 0,31 120 0 0 0,-41-222-275 0 0,-4-9-66 0 0,1 0-1 0 0,1 0 0 0 0,-1 0 0 0 0,1 0 0 0 0,0 0 0 0 0,0 0 0 0 0,1-1 0 0 0,-1 1 0 0 0,1-1 1 0 0,1 0-1 0 0,-1 0 0 0 0,7 7 0 0 0,-10-12 50 0 0,0 0 0 0 0,0 0 1 0 0,1 0-1 0 0,-1 0 0 0 0,0 0 0 0 0,0 0 1 0 0,1 0-1 0 0,-1-1 0 0 0,0 1 0 0 0,0 0 1 0 0,0 0-1 0 0,1 0 0 0 0,-1 0 0 0 0,0 0 1 0 0,0-1-1 0 0,0 1 0 0 0,1 0 0 0 0,-1 0 1 0 0,0 0-1 0 0,0-1 0 0 0,0 1 0 0 0,0 0 1 0 0,0 0-1 0 0,0-1 0 0 0,1 1 0 0 0,-1 0 1 0 0,0 0-1 0 0,0-1 0 0 0,0 1 0 0 0,0 0 1 0 0,0 0-1 0 0,0-1 0 0 0,0 1 0 0 0,0 0 1 0 0,0 0-1 0 0,0-1 0 0 0,0 1 0 0 0,0 0 1 0 0,0 0-1 0 0,-1-1 0 0 0,1 1 0 0 0,0 0 1 0 0,0 0-1 0 0,0-1 0 0 0,0 1 1 0 0,0 0-1 0 0,-1 0 0 0 0,-1-16-1265 0 0,-47-206-5692 0 0,40 163 6492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3.6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37 328 1128 0 0,'31'25'6322'0'0,"4"18"-3861"0"0,41 66-2912 0 0,-35-47 981 0 0,79 98-417 0 0,-198-248-2966 0 0,31 27 2233 0 0,12 13 643 0 0,-70-71 0 0 0,103 118-25 0 0,-8-9 145 0 0,-1-1-1 0 0,1 0 0 0 0,1 0 0 0 0,-14-22 0 0 0,22 32-109 0 0,0-1 1 0 0,0 1-1 0 0,0-1 0 0 0,0 1 0 0 0,0-1 0 0 0,1 0 0 0 0,-1 0 0 0 0,0 1 1 0 0,1-1-1 0 0,0 0 0 0 0,-1 0 0 0 0,1 0 0 0 0,0 0 0 0 0,0 1 1 0 0,0-1-1 0 0,0 0 0 0 0,0 0 0 0 0,0 0 0 0 0,1 0 0 0 0,-1 0 0 0 0,1 1 1 0 0,-1-1-1 0 0,1 0 0 0 0,0 0 0 0 0,-1 1 0 0 0,1-1 0 0 0,0 1 1 0 0,0-1-1 0 0,0 0 0 0 0,1 1 0 0 0,-1 0 0 0 0,0-1 0 0 0,0 1 0 0 0,1 0 1 0 0,-1 0-1 0 0,1-1 0 0 0,-1 1 0 0 0,1 0 0 0 0,-1 0 0 0 0,1 1 1 0 0,0-1-1 0 0,0 0 0 0 0,-1 1 0 0 0,1-1 0 0 0,0 1 0 0 0,0-1 0 0 0,2 1 1 0 0,3-3 57 0 0,0 1 0 0 0,1 1 0 0 0,0-1 0 0 0,-1 1 0 0 0,1 1 0 0 0,-1-1 0 0 0,1 1 0 0 0,0 1 0 0 0,-1-1 1 0 0,1 1-1 0 0,-1 1 0 0 0,1-1 0 0 0,-1 1 0 0 0,1 1 0 0 0,-1-1 0 0 0,0 1 0 0 0,0 1 0 0 0,0-1 1 0 0,8 7-1 0 0,6 6 181 0 0,0 1 0 0 0,-2 1 1 0 0,0 0-1 0 0,21 29 1 0 0,-19-22 246 0 0,40 35 1 0 0,-59-58-439 0 0,0 0 0 0 0,0-1 0 0 0,0 1 0 0 0,0-1 0 0 0,0 1 0 0 0,1-1 0 0 0,-1 0 0 0 0,0 0 0 0 0,1 0 0 0 0,3 1 0 0 0,-5-2-21 0 0,-1 0-1 0 0,1 0 0 0 0,0 0 0 0 0,-1 0 0 0 0,1 0 0 0 0,0 0 0 0 0,0 0 1 0 0,-1 0-1 0 0,1-1 0 0 0,0 1 0 0 0,-1 0 0 0 0,1 0 0 0 0,0-1 1 0 0,-1 1-1 0 0,1 0 0 0 0,-1-1 0 0 0,1 1 0 0 0,-1 0 0 0 0,1-1 0 0 0,0 1 1 0 0,-1-1-1 0 0,1 1 0 0 0,-1-1 0 0 0,0 1 0 0 0,1-2 0 0 0,1-1 82 0 0,-1-1 1 0 0,0 0-1 0 0,0 0 0 0 0,0 0 0 0 0,0 0 0 0 0,-1 0 0 0 0,1 0 0 0 0,-1 0 0 0 0,0 0 0 0 0,0 0 1 0 0,-1 0-1 0 0,0-3 0 0 0,-6-35 119 0 0,-1 1 1 0 0,-3 1 0 0 0,-18-47 0 0 0,-6-21-107 0 0,33 101-164 0 0,0 0-1 0 0,0 0 0 0 0,1-1 1 0 0,0 1-1 0 0,1 0 0 0 0,0-1 0 0 0,0 1 1 0 0,0-1-1 0 0,3-13 0 0 0,-2 19 3 0 0,0 0-1 0 0,0 0 0 0 0,-1 0 0 0 0,1 0 0 0 0,0 0 0 0 0,1 0 1 0 0,-1 0-1 0 0,0 0 0 0 0,0 1 0 0 0,1-1 0 0 0,-1 0 0 0 0,1 1 0 0 0,-1 0 1 0 0,1-1-1 0 0,0 1 0 0 0,0 0 0 0 0,-1 0 0 0 0,1 0 0 0 0,0 0 1 0 0,0 0-1 0 0,0 0 0 0 0,0 0 0 0 0,0 1 0 0 0,0-1 0 0 0,1 1 1 0 0,-1-1-1 0 0,0 1 0 0 0,0 0 0 0 0,0 0 0 0 0,0 0 0 0 0,1 0 1 0 0,-1 0-1 0 0,0 1 0 0 0,0-1 0 0 0,0 1 0 0 0,0-1 0 0 0,4 2 1 0 0,10 4-5 0 0,-1-1 0 0 0,0 2 0 0 0,0 0 0 0 0,-1 1 0 0 0,0 0 0 0 0,0 1 0 0 0,0 0 0 0 0,-1 2 0 0 0,-1-1 0 0 0,0 1 0 0 0,21 26 0 0 0,-7-5 134 0 0,-2 1-1 0 0,-1 1 1 0 0,30 61-1 0 0,-43-67 69 0 0,-13-27-569 0 0,-9-14-1002 0 0,7 6 94 0 0,0-1 0 0 0,0 1 0 0 0,1-1 0 0 0,0 0 0 0 0,0 0 0 0 0,1 0 0 0 0,0 0 0 0 0,0-1 0 0 0,1 1 1 0 0,-2-11-1 0 0,3 5-933 0 0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39.0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53 1 3457 0 0,'-14'15'2888'0'0,"-1"19"-1303"0"0,-2 6-929 0 0,10 2-464 0 0,7-1-440 0 0,7-11-528 0 0,3-1-529 0 0,0-6-439 0 0,4-2 80 0 0,-1-3 167 0 0,9 1 145 0 0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39.4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0 12187 0 0,'-1'7'232'0'0,"0"-1"0"0"0,0 1 0 0 0,0 0 0 0 0,1-1 0 0 0,0 1 0 0 0,1 0 0 0 0,-1-1 0 0 0,1 1 0 0 0,0 0 0 0 0,4 10 0 0 0,28 67-785 0 0,-14-40 639 0 0,18 57-260 0 0,33 152 0 0 0,-69-249 197 0 0,0-1 1 0 0,-1 1-1 0 0,0-1 0 0 0,0 1 0 0 0,0 0 0 0 0,0-1 0 0 0,-1 1 1 0 0,1-1-1 0 0,-1 1 0 0 0,0-1 0 0 0,0 1 0 0 0,0-1 0 0 0,0 0 0 0 0,0 0 1 0 0,-1 1-1 0 0,-3 4 0 0 0,1-1-313 0 0,9-20 252 0 0,-2-1-1 0 0,1 0 1 0 0,-2 0-1 0 0,2-16 1 0 0,2-15 126 0 0,4-12-29 0 0,3 0 0 0 0,2 1 0 0 0,2 1 0 0 0,3 0 0 0 0,46-89 0 0 0,-62 139-40 0 0,-1-1 0 0 0,1 1 0 0 0,0 0 0 0 0,0 0 0 0 0,0 1 0 0 0,1-1 1 0 0,0 1-1 0 0,0 0 0 0 0,0 0 0 0 0,0 0 0 0 0,1 1 0 0 0,-1 0 0 0 0,1 0 1 0 0,0 0-1 0 0,0 1 0 0 0,0 0 0 0 0,0 0 0 0 0,9-2 0 0 0,-9 4-15 0 0,-1-1-1 0 0,0 1 0 0 0,0 0 1 0 0,1 0-1 0 0,-1 1 1 0 0,0 0-1 0 0,0 0 1 0 0,1 0-1 0 0,-1 0 1 0 0,0 1-1 0 0,0 0 1 0 0,-1 0-1 0 0,1 0 0 0 0,0 0 1 0 0,-1 1-1 0 0,1 0 1 0 0,-1 0-1 0 0,0 0 1 0 0,0 1-1 0 0,0-1 1 0 0,0 1-1 0 0,6 8 0 0 0,3 6 29 0 0,-1 0-1 0 0,-1 1 0 0 0,-1 1 1 0 0,-1 0-1 0 0,14 40 0 0 0,20 116 284 0 0,-13-47-232 0 0,-20-89-249 0 0,16 50-788 0 0,-23-83 375 0 0,0-1 0 0 0,0 0 0 0 0,0 1 0 0 0,1-1 0 0 0,8 10 0 0 0,-12-15 500 0 0,0-1 1 0 0,0 0-1 0 0,1 0 1 0 0,-1 0 0 0 0,0 0-1 0 0,0 1 1 0 0,0-1-1 0 0,0 0 1 0 0,0 0 0 0 0,0 0-1 0 0,0 0 1 0 0,1 0-1 0 0,-1 1 1 0 0,0-1 0 0 0,0 0-1 0 0,0 0 1 0 0,0 0-1 0 0,1 0 1 0 0,-1 0 0 0 0,0 0-1 0 0,0 0 1 0 0,0 0-1 0 0,0 0 1 0 0,1 0 0 0 0,-1 0-1 0 0,0 0 1 0 0,0 0-1 0 0,0 0 1 0 0,1 0 0 0 0,-1 0-1 0 0,0 0 1 0 0,0 0-1 0 0,0 0 1 0 0,0 0 0 0 0,1 0-1 0 0,-1 0 1 0 0,0 0-1 0 0,0 0 1 0 0,0 0 0 0 0,0 0-1 0 0,1 0 1 0 0,-1 0-1 0 0,0 0 1 0 0,0-1 0 0 0,0 1-1 0 0,0 0 1 0 0,1 0-1 0 0,-1 0 1 0 0,0 0 0 0 0,0 0-1 0 0,0 0 1 0 0,0-1-1 0 0,0 1 1 0 0,3-16-2087 0 0,-3-22 416 0 0,0 36 1582 0 0,-8-165-2147 0 0,11 134 2239 0 0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39.9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236 1388 5177 0 0,'41'-21'5553'0'0,"-12"-7"-3751"0"0,-27 25-1761 0 0,-1 0 1 0 0,1 0-1 0 0,-1 1 0 0 0,0-1 0 0 0,0 0 0 0 0,0 0 1 0 0,0 0-1 0 0,-1-1 0 0 0,1 1 0 0 0,-1 0 1 0 0,0 0-1 0 0,0 0 0 0 0,0 0 0 0 0,0 0 1 0 0,0-1-1 0 0,-1 1 0 0 0,1 0 0 0 0,-1 0 1 0 0,0 0-1 0 0,0 0 0 0 0,0 0 0 0 0,-1 0 1 0 0,1 0-1 0 0,-1 1 0 0 0,-2-5 0 0 0,2 5-1 0 0,1 0 0 0 0,-1 0 0 0 0,0 0 0 0 0,0 0 0 0 0,-1 0 0 0 0,1 1 0 0 0,0-1 0 0 0,-1 1 0 0 0,1-1 0 0 0,-1 1 0 0 0,1 0 0 0 0,-1 0 0 0 0,1 0 0 0 0,-1 0 0 0 0,0 1 0 0 0,0-1 0 0 0,1 1 0 0 0,-1 0 0 0 0,0-1 0 0 0,0 1 0 0 0,1 0 0 0 0,-1 1 0 0 0,0-1 0 0 0,0 0 0 0 0,-4 2 0 0 0,-1 0-43 0 0,0-1 0 0 0,0 1 0 0 0,1 1 0 0 0,-1 0 0 0 0,1 0 0 0 0,-1 0 0 0 0,-12 9 0 0 0,6 0-110 0 0,0 0-1 0 0,1 1 0 0 0,1 1 0 0 0,0 0 0 0 0,1 0 0 0 0,0 1 0 0 0,-16 31 0 0 0,20-32 46 0 0,0 0 0 0 0,1 0-1 0 0,1 1 1 0 0,0 0-1 0 0,0 0 1 0 0,2 0 0 0 0,0 0-1 0 0,1 1 1 0 0,-1 24-1 0 0,3-34-62 0 0,1 1 0 0 0,0 0 0 0 0,0-1 0 0 0,1 1 0 0 0,-1 0-1 0 0,1-1 1 0 0,1 0 0 0 0,-1 0 0 0 0,1 1 0 0 0,0-1 0 0 0,5 7-1 0 0,-6-11 141 0 0,-1-1-1 0 0,1 1 0 0 0,-1 0 0 0 0,1-1 0 0 0,-1 0 0 0 0,1 1 0 0 0,0-1 0 0 0,0 0 0 0 0,0 0 0 0 0,0 0 0 0 0,-1 0 0 0 0,1 0 0 0 0,0 0 0 0 0,1-1 0 0 0,-1 1 0 0 0,0-1 0 0 0,0 1 0 0 0,0-1 0 0 0,0 0 0 0 0,0 0 0 0 0,0 0 0 0 0,1 0 0 0 0,-1 0 1 0 0,0 0-1 0 0,0-1 0 0 0,0 1 0 0 0,0-1 0 0 0,0 1 0 0 0,0-1 0 0 0,0 0 0 0 0,0 0 0 0 0,0 0 0 0 0,0 0 0 0 0,0 0 0 0 0,0 0 0 0 0,-1-1 0 0 0,1 1 0 0 0,2-3 0 0 0,47-37 169 0 0,-1-1 0 0 0,66-74 1 0 0,-87 83-132 0 0,-1-2 1 0 0,-2 0 0 0 0,-1-2 0 0 0,32-67 0 0 0,-42 68 211 0 0,-2-1 1 0 0,-1-1 0 0 0,-2 0 0 0 0,-2 0 0 0 0,-1-1 0 0 0,2-73-1 0 0,-20-242 1463 0 0,1 203-1691 0 0,10 131-10 0 0,-2-30 45 0 0,-14-81-1 0 0,12 114 160 0 0,0 1-1 0 0,-1 0 0 0 0,-1 0 1 0 0,0 0-1 0 0,-1 0 0 0 0,-1 1 0 0 0,0 0 1 0 0,-18-22-1 0 0,15 24-255 0 0,17 24-252 0 0,5 12 92 0 0,143 386-591 0 0,67 153-1035 0 0,-210-538 1376 0 0,3 5-1070 0 0,-2-1 0 0 0,12 41-1 0 0,-21-61 822 0 0,-1 1 0 0 0,0 0 0 0 0,-1 0 0 0 0,0 0 0 0 0,-1 0 0 0 0,0 0 0 0 0,0 0 0 0 0,-1 0 0 0 0,0 0 1 0 0,0 0-1 0 0,-1 0 0 0 0,-5 14 0 0 0,0-3-419 0 0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0.4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342 1 6505 0 0,'-24'3'567'0'0,"0"2"-1"0"0,1 1 1 0 0,-1 1-1 0 0,1 0 1 0 0,1 2-1 0 0,0 1 1 0 0,0 1-1 0 0,-32 21 0 0 0,46-27-479 0 0,0 2 0 0 0,0-1 0 0 0,0 1 0 0 0,1 0 0 0 0,0 0 0 0 0,1 1-1 0 0,0 0 1 0 0,0 0 0 0 0,1 0 0 0 0,-1 1 0 0 0,2 0 0 0 0,-1 0 0 0 0,2 0 0 0 0,-1 1-1 0 0,1-1 1 0 0,0 1 0 0 0,1 0 0 0 0,0 0 0 0 0,1 0 0 0 0,0 0 0 0 0,0 0 0 0 0,1 0-1 0 0,2 11 1 0 0,1-2-138 0 0,0 0-1 0 0,2-1 1 0 0,0 0-1 0 0,2 0 1 0 0,0 0-1 0 0,0 0 0 0 0,2-1 1 0 0,0-1-1 0 0,1 0 1 0 0,0 0-1 0 0,2 0 1 0 0,16 17-1 0 0,-21-26-155 0 0,0 0-1 0 0,1-1 0 0 0,0 1 1 0 0,-1-2-1 0 0,2 1 0 0 0,-1-1 1 0 0,1 0-1 0 0,0-1 0 0 0,0 0 1 0 0,0-1-1 0 0,12 4 0 0 0,-14-6-99 0 0,1 0-1 0 0,-1 0 1 0 0,0-1-1 0 0,1 0 0 0 0,-1 0 1 0 0,1-1-1 0 0,-1 0 1 0 0,0 0-1 0 0,1-1 0 0 0,-1 0 1 0 0,0 0-1 0 0,0 0 1 0 0,0-1-1 0 0,-1 0 0 0 0,1-1 1 0 0,9-5-1 0 0,-3-1-49 0 0,-1-1 1 0 0,1-1-1 0 0,-2 1 0 0 0,1-2 0 0 0,-2 0 0 0 0,0 0 1 0 0,0-1-1 0 0,-1 0 0 0 0,-1 0 0 0 0,0-1 0 0 0,-2 0 1 0 0,10-26-1 0 0,-3 3-278 0 0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0.8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369 630 8266 0 0,'26'-21'5622'0'0,"-20"18"-5612"0"0,0-1 1 0 0,0 0-1 0 0,0-1 0 0 0,-1 1 0 0 0,1-1 0 0 0,-1 0 0 0 0,0 0 0 0 0,-1-1 0 0 0,1 0 1 0 0,-1 1-1 0 0,0-2 0 0 0,-1 1 0 0 0,1 0 0 0 0,-1-1 0 0 0,0 1 0 0 0,-1-1 0 0 0,0 0 1 0 0,0 0-1 0 0,0 0 0 0 0,-1 0 0 0 0,0 0 0 0 0,0 0 0 0 0,-1 0 0 0 0,0-1 0 0 0,0 1 1 0 0,-3-12-1 0 0,0-14-39 0 0,-2 0 0 0 0,-1 1 0 0 0,-2-1 0 0 0,-1 1 0 0 0,-1 1 0 0 0,-2 0 0 0 0,-1 1 1 0 0,-33-56-1 0 0,43 82-14 0 0,1 1 1 0 0,-1-1 0 0 0,0 0 0 0 0,0 1-1 0 0,0 0 1 0 0,0 0 0 0 0,0 0 0 0 0,-1 0 0 0 0,1 0-1 0 0,-1 0 1 0 0,0 1 0 0 0,0 0 0 0 0,0 0-1 0 0,0 0 1 0 0,0 0 0 0 0,-1 1 0 0 0,1 0 0 0 0,0-1-1 0 0,-1 2 1 0 0,1-1 0 0 0,-1 0 0 0 0,-7 1-1 0 0,5 1 26 0 0,1 0-1 0 0,-1 1 1 0 0,0-1-1 0 0,1 1 1 0 0,0 1-1 0 0,-1-1 1 0 0,1 1-1 0 0,0 1 1 0 0,0-1-1 0 0,1 1 1 0 0,-1 0 0 0 0,1 0-1 0 0,-1 0 1 0 0,-6 8-1 0 0,-7 9 148 0 0,0 1 1 0 0,2 1-1 0 0,0 0 1 0 0,1 1-1 0 0,-22 47 0 0 0,29-52-1 0 0,2-1 0 0 0,0 2-1 0 0,0-1 1 0 0,2 1 0 0 0,1 0-1 0 0,0 0 1 0 0,1 0 0 0 0,0 39-1 0 0,4-52-106 0 0,-1 0-1 0 0,1 1 1 0 0,0-1-1 0 0,1 0 1 0 0,0 0-1 0 0,0 0 1 0 0,0 0-1 0 0,1 0 0 0 0,0-1 1 0 0,1 1-1 0 0,-1-1 1 0 0,1 0-1 0 0,0 0 1 0 0,1 0-1 0 0,-1-1 1 0 0,7 7-1 0 0,-3-6-18 0 0,0 0 0 0 0,0 0-1 0 0,1 0 1 0 0,0-1 0 0 0,0-1 0 0 0,0 0-1 0 0,0 0 1 0 0,1 0 0 0 0,-1-1-1 0 0,17 2 1 0 0,-5-2-125 0 0,-1 0-1 0 0,1-2 0 0 0,0-1 1 0 0,0 0-1 0 0,-1-2 1 0 0,1 0-1 0 0,0-1 1 0 0,-1-1-1 0 0,0-1 0 0 0,34-13 1 0 0,-42 12-69 0 0,-1 0 0 0 0,1 0 0 0 0,-1-1 0 0 0,-1-1-1 0 0,1 1 1 0 0,-1-2 0 0 0,0 1 0 0 0,-1-2 0 0 0,0 1 0 0 0,-1-1 0 0 0,0 0 0 0 0,7-12 0 0 0,4-12-1205 0 0,-2 0 1 0 0,22-62-1 0 0,-24 55-369 0 0,38-72 0 0 0,43-49-1070 0 0,-71 126 2232 0 0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1.2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0 448 0 0,'3'25'1232'0'0,"-2"-1"-1"0"0,0 0 0 0 0,-2 1 1 0 0,-6 46-1 0 0,0-1-122 0 0,1 19 18 0 0,-6 157 1090 0 0,12-197-1785 0 0,2 1 0 0 0,17 93-1 0 0,-27-191-564 0 0,2 1 0 0 0,2-1 0 0 0,2 0 0 0 0,3 0 0 0 0,8-68 0 0 0,-6 87 108 0 0,2-1-1 0 0,1 1 1 0 0,1 0-1 0 0,1 1 1 0 0,2 0 0 0 0,1 0-1 0 0,1 1 1 0 0,1 1-1 0 0,1 0 1 0 0,32-44 0 0 0,-41 64 80 0 0,0 1 0 0 0,1-1 1 0 0,-1 1-1 0 0,1 0 1 0 0,0 0-1 0 0,1 1 0 0 0,-1-1 1 0 0,1 2-1 0 0,-1-1 0 0 0,1 1 1 0 0,0 0-1 0 0,13-4 1 0 0,-16 6-35 0 0,0 1 0 0 0,1-1 0 0 0,-1 1 1 0 0,1 0-1 0 0,0 0 0 0 0,-1 1 1 0 0,1-1-1 0 0,-1 1 0 0 0,0 0 1 0 0,1 0-1 0 0,-1 0 0 0 0,0 1 0 0 0,1-1 1 0 0,-1 1-1 0 0,0 0 0 0 0,0 0 1 0 0,0 1-1 0 0,-1-1 0 0 0,1 1 0 0 0,-1 0 1 0 0,1 0-1 0 0,4 5 0 0 0,6 9 26 0 0,-1 0-1 0 0,-1 0 1 0 0,0 2-1 0 0,-1-1 1 0 0,-1 1-1 0 0,15 40 0 0 0,33 130-1648 0 0,-30-91-4385 0 0,-39-143 2852 0 0,5 9 1393 0 0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1.5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0 8050 0 0,'-5'49'5637'0'0,"13"4"-4092"0"0,26 49-2950 0 0,-21-67 1857 0 0,117 364-2904 0 0,-108-315 1823 0 0,-4 2 1 0 0,13 156-1 0 0,-29-210 596 0 0,2 5 41 0 0,-3 1-1 0 0,0-1 0 0 0,-2 1 0 0 0,-2-1 0 0 0,-11 49 0 0 0,14-83-203 0 0,-1 0 0 0 0,1 0-1 0 0,-1-1 1 0 0,0 1 0 0 0,0 0-1 0 0,0-1 1 0 0,0 1 0 0 0,-1-1-1 0 0,1 1 1 0 0,-1-1 0 0 0,1 1-1 0 0,-1-1 1 0 0,0 0 0 0 0,0 0-1 0 0,0 0 1 0 0,0 0 0 0 0,0 0-1 0 0,-1-1 1 0 0,1 1 0 0 0,0-1-1 0 0,-1 1 1 0 0,1-1 0 0 0,-1 0-1 0 0,0 0 1 0 0,1 0 0 0 0,-1 0-1 0 0,0 0 1 0 0,1-1 0 0 0,-1 1-1 0 0,0-1 1 0 0,0 0 0 0 0,0 0-1 0 0,0 0 1 0 0,1 0-1 0 0,-1 0 1 0 0,0-1 0 0 0,0 1-1 0 0,0-1 1 0 0,-3-1 0 0 0,-23-6-1702 0 0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2.1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1 367 4521 0 0,'0'-1'40'0'0,"0"1"0"0"0,0 0 1 0 0,0 0-1 0 0,0 0 0 0 0,0 0 0 0 0,0-1 0 0 0,-1 1 1 0 0,1 0-1 0 0,0 0 0 0 0,0 0 0 0 0,0-1 0 0 0,0 1 1 0 0,0 0-1 0 0,0 0 0 0 0,0 0 0 0 0,0-1 0 0 0,0 1 1 0 0,0 0-1 0 0,0 0 0 0 0,0 0 0 0 0,0-1 0 0 0,0 1 1 0 0,0 0-1 0 0,1 0 0 0 0,-1 0 0 0 0,0-1 1 0 0,0 1-1 0 0,0 0 0 0 0,0 0 0 0 0,0 0 0 0 0,0 0 1 0 0,0-1-1 0 0,1 1 0 0 0,-1 0 0 0 0,0 0 0 0 0,0 0 1 0 0,0 0-1 0 0,0 0 0 0 0,1 0 0 0 0,-1 0 0 0 0,0-1 1 0 0,0 1-1 0 0,0 0 0 0 0,0 0 0 0 0,1 0 0 0 0,-1 0 1 0 0,0 0-1 0 0,0 0 0 0 0,0 0 0 0 0,1 0 0 0 0,-1 0 1 0 0,0 0-1 0 0,0 0 0 0 0,0 0 0 0 0,1 0 0 0 0,-1 0 1 0 0,0 0-1 0 0,0 0 0 0 0,0 0 0 0 0,1 1 0 0 0,27-13 2667 0 0,35-7 384 0 0,-13 6-3097 0 0,0 3 1 0 0,0 1-1 0 0,96-3 0 0 0,-125 12 4 0 0,0 1-1 0 0,0 1 1 0 0,-1 1-1 0 0,1 0 1 0 0,-1 2-1 0 0,0 0 1 0 0,0 2-1 0 0,-1 0 1 0 0,1 1 0 0 0,-1 1-1 0 0,-1 1 1 0 0,24 15-1 0 0,-10 0-9 0 0,0 1 0 0 0,-2 2 0 0 0,0 1 0 0 0,-2 1 0 0 0,-2 1 0 0 0,-1 1 0 0 0,34 58 0 0 0,-58-90 10 0 0,0 1 1 0 0,0 0-1 0 0,-1 0 0 0 0,1 0 0 0 0,-1 0 0 0 0,1 0 1 0 0,-1 0-1 0 0,1 0 0 0 0,-1 0 0 0 0,1 0 1 0 0,-1 0-1 0 0,0 0 0 0 0,0 1 0 0 0,1-1 1 0 0,-1 0-1 0 0,0 0 0 0 0,0 0 0 0 0,0 0 1 0 0,0 0-1 0 0,-1 0 0 0 0,1 0 0 0 0,0 1 1 0 0,0-1-1 0 0,-1 0 0 0 0,1 0 0 0 0,0 0 1 0 0,-2 2-1 0 0,1-2 1 0 0,-1-1 0 0 0,1 1 1 0 0,0-1-1 0 0,-1 1 0 0 0,1-1 0 0 0,-1 1 1 0 0,1-1-1 0 0,-1 0 0 0 0,0 1 0 0 0,1-1 1 0 0,-1 0-1 0 0,1 0 0 0 0,-1 0 0 0 0,1 0 1 0 0,-1-1-1 0 0,1 1 0 0 0,-2-1 0 0 0,-8-1 36 0 0,1 0-1 0 0,-1-2 1 0 0,1 1-1 0 0,-17-9 0 0 0,20 7 21 0 0,0-1-1 0 0,0 1 0 0 0,1-1 0 0 0,0-1 0 0 0,0 1 0 0 0,0-1 0 0 0,1 0 0 0 0,0 0 1 0 0,0 0-1 0 0,1-1 0 0 0,0 0 0 0 0,0 0 0 0 0,1 0 0 0 0,0 0 0 0 0,0 0 0 0 0,-1-10 1 0 0,-1-7 48 0 0,1 0 1 0 0,0-1-1 0 0,2 1 1 0 0,1-32-1 0 0,1 48-116 0 0,0-1-1 0 0,1 0 1 0 0,0 1-1 0 0,1-1 0 0 0,0 0 1 0 0,0 1-1 0 0,1 0 1 0 0,0-1-1 0 0,0 1 1 0 0,1 1-1 0 0,1-1 1 0 0,-1 0-1 0 0,2 1 1 0 0,-1 0-1 0 0,1 0 1 0 0,0 1-1 0 0,0-1 1 0 0,1 1-1 0 0,0 1 1 0 0,0-1-1 0 0,1 1 1 0 0,0 0-1 0 0,0 1 1 0 0,0 0-1 0 0,1 0 1 0 0,0 1-1 0 0,-1 0 1 0 0,2 1-1 0 0,-1 0 1 0 0,16-4-1 0 0,100-9-340 0 0,-81 12 124 0 0,-1-2-1 0 0,65-18 1 0 0,-94 19 130 0 0,-8 3 141 0 0,0 0 1 0 0,0 0-1 0 0,0 1 0 0 0,0 0 1 0 0,0 0-1 0 0,0 0 1 0 0,7 0-1 0 0,-11 2-25 0 0,0-1 0 0 0,0 1 0 0 0,0-1 0 0 0,-1 1 0 0 0,1 0 0 0 0,0 0 0 0 0,0-1 0 0 0,-1 1 0 0 0,1 0 0 0 0,-1 1 0 0 0,1-1 0 0 0,-1 0 0 0 0,1 0 0 0 0,-1 1 1 0 0,0-1-1 0 0,0 0 0 0 0,0 1 0 0 0,0-1 0 0 0,0 1 0 0 0,0 0 0 0 0,0-1 0 0 0,0 1 0 0 0,0 0 0 0 0,-1 0 0 0 0,1-1 0 0 0,-1 1 0 0 0,1 4 0 0 0,6 28-11 0 0,-2 1 0 0 0,-2 0-1 0 0,0 0 1 0 0,-3 1 0 0 0,-6 53 0 0 0,3-38 356 0 0,5 84 0 0 0,-2-128-292 0 0,1 0 0 0 0,0 0 1 0 0,1 0-1 0 0,-1 0 1 0 0,1 0-1 0 0,1 0 0 0 0,-1 0 1 0 0,1-1-1 0 0,7 12 0 0 0,-8-16-38 0 0,-1 0 0 0 0,1 0-1 0 0,0-1 1 0 0,-1 1 0 0 0,1-1-1 0 0,0 1 1 0 0,0-1-1 0 0,0 1 1 0 0,0-1 0 0 0,0 0-1 0 0,1 0 1 0 0,-1 0 0 0 0,0 0-1 0 0,0-1 1 0 0,1 1-1 0 0,-1 0 1 0 0,0-1 0 0 0,1 0-1 0 0,-1 1 1 0 0,1-1 0 0 0,-1 0-1 0 0,0 0 1 0 0,1-1-1 0 0,-1 1 1 0 0,1 0 0 0 0,-1-1-1 0 0,0 0 1 0 0,1 1 0 0 0,-1-1-1 0 0,0 0 1 0 0,0 0-1 0 0,3-2 1 0 0,10-4 56 0 0,0 0-1 0 0,-1-2 0 0 0,0 0 1 0 0,0 0-1 0 0,-1-1 1 0 0,0-1-1 0 0,-1 0 1 0 0,0-1-1 0 0,-1 0 1 0 0,0-1-1 0 0,-1-1 1 0 0,9-14-1 0 0,-18 24 11 0 0,1-1 0 0 0,-1 1-1 0 0,0-1 1 0 0,0 1 0 0 0,0-1-1 0 0,-1 0 1 0 0,0 1 0 0 0,0-1-1 0 0,0 0 1 0 0,0 1 0 0 0,-1-1 0 0 0,0 1-1 0 0,0-1 1 0 0,0 0 0 0 0,0 1-1 0 0,-1 0 1 0 0,0-1 0 0 0,0 1-1 0 0,-2-4 1 0 0,1 3-62 0 0,1 0 0 0 0,0 0 0 0 0,0 0 0 0 0,0 0 0 0 0,1-1 0 0 0,0 1 0 0 0,0 0 0 0 0,0-1 0 0 0,0 1 0 0 0,1-1 0 0 0,0 1 0 0 0,0-1 0 0 0,1 1 0 0 0,1-10 0 0 0,4 1-450 0 0,1 0-1 0 0,1 1 0 0 0,0 0 0 0 0,0 0 1 0 0,1 1-1 0 0,1 0 0 0 0,0 1 0 0 0,1 0 1 0 0,22-19-1 0 0,-21 21 238 0 0,-1 0-1 0 0,0-2 1 0 0,-1 1 0 0 0,0-1 0 0 0,-1-1-1 0 0,0 0 1 0 0,-1 0 0 0 0,0 0-1 0 0,-1-1 1 0 0,7-19 0 0 0,-13 31 210 0 0,-1 1 1 0 0,1-1 0 0 0,-1 0-1 0 0,0 0 1 0 0,1 0 0 0 0,-1 0-1 0 0,0 0 1 0 0,1 0 0 0 0,-1 0-1 0 0,0 0 1 0 0,0 0-1 0 0,0 0 1 0 0,0 0 0 0 0,0 0-1 0 0,0 0 1 0 0,0 0 0 0 0,-1 0-1 0 0,1 0 1 0 0,0 0 0 0 0,0 0-1 0 0,-1 0 1 0 0,1 1 0 0 0,-1-1-1 0 0,1 0 1 0 0,-1 0-1 0 0,1 0 1 0 0,-1 0 0 0 0,1 0-1 0 0,-1 1 1 0 0,0-1 0 0 0,1 0-1 0 0,-1 1 1 0 0,0-1 0 0 0,0 0-1 0 0,1 1 1 0 0,-1-1-1 0 0,0 1 1 0 0,0-1 0 0 0,0 1-1 0 0,0 0 1 0 0,0-1 0 0 0,0 1-1 0 0,0 0 1 0 0,0 0 0 0 0,0-1-1 0 0,0 1 1 0 0,0 0-1 0 0,0 0 1 0 0,0 0 0 0 0,0 0-1 0 0,0 0 1 0 0,0 1 0 0 0,0-1-1 0 0,0 0 1 0 0,1 0 0 0 0,-1 1-1 0 0,0-1 1 0 0,-2 1-1 0 0,-6 1 167 0 0,0 1-1 0 0,0 0 0 0 0,0 0 0 0 0,-15 8 0 0 0,14-5-146 0 0,-1 1 0 0 0,2 0-1 0 0,-1 0 1 0 0,1 1-1 0 0,-9 9 1 0 0,14-12-148 0 0,0-1 1 0 0,0 1-1 0 0,0 0 0 0 0,1 0 1 0 0,0 1-1 0 0,0-1 1 0 0,0 0-1 0 0,0 1 1 0 0,1 0-1 0 0,0 0 1 0 0,-2 10-1 0 0,3-15-28 0 0,1 0 0 0 0,0 0-1 0 0,0 1 1 0 0,0-1 0 0 0,0 0 0 0 0,0 0 0 0 0,0 1-1 0 0,0-1 1 0 0,0 0 0 0 0,1 0 0 0 0,-1 1 0 0 0,0-1 0 0 0,1 0-1 0 0,-1 0 1 0 0,1 0 0 0 0,-1 1 0 0 0,1-1 0 0 0,-1 0-1 0 0,1 0 1 0 0,0 0 0 0 0,0 0 0 0 0,0 0 0 0 0,-1 0-1 0 0,1 0 1 0 0,0-1 0 0 0,0 1 0 0 0,2 1 0 0 0,0-1-131 0 0,-1 0 1 0 0,1 0-1 0 0,0 0 1 0 0,0 0-1 0 0,0 0 1 0 0,1-1-1 0 0,-1 0 1 0 0,0 1-1 0 0,0-1 1 0 0,6-1-1 0 0,4 0-413 0 0,0-1-1 0 0,-1-1 1 0 0,1 0-1 0 0,16-7 1 0 0,1-5-173 0 0,0-1 1 0 0,-1-1-1 0 0,-1-2 1 0 0,49-42-1 0 0,-63 49 620 0 0,48-36-902 0 0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2.4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 0 7146 0 0,'-5'11'391'0'0,"1"-1"0"0"0,0 1 0 0 0,0 0 0 0 0,1 0 0 0 0,1 0 0 0 0,0 1 0 0 0,0-1 0 0 0,1 1 0 0 0,1-1 0 0 0,1 21 1 0 0,3 13-741 0 0,15 62 0 0 0,-7-48 527 0 0,3 49-1883 0 0,5 25-3608 0 0,-15-114 3699 0 0,-4-35 1033 0 0,-6-39 197 0 0,5 53 284 0 0,-3-45-899 0 0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2.8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 11610 0 0,'-5'10'2545'0'0,"5"15"-2785"0"0,4 9-1672 0 0,13 6-1329 0 0,6 1-488 0 0,-1-11 688 0 0,10 4 1185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4.0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74 126 1416 0 0,'-4'-6'387'0'0,"-1"1"-1"0"0,1-1 0 0 0,0 0 1 0 0,1-1-1 0 0,-1 1 1 0 0,-4-12-1 0 0,6 11 553 0 0,-1 0-1 0 0,0 1 0 0 0,-1-1 1 0 0,1 1-1 0 0,-1 0 1 0 0,-9-10-1 0 0,13 15-878 0 0,0 1-1 0 0,0 0 1 0 0,0 0 0 0 0,-1 0-1 0 0,1 0 1 0 0,0 0 0 0 0,0 0-1 0 0,0 0 1 0 0,0-1-1 0 0,0 1 1 0 0,0 0 0 0 0,0 0-1 0 0,-1 0 1 0 0,1 0-1 0 0,0 0 1 0 0,0 0 0 0 0,0 0-1 0 0,0 0 1 0 0,0 0-1 0 0,-1 0 1 0 0,1 0 0 0 0,0 0-1 0 0,0 0 1 0 0,0 0-1 0 0,0 0 1 0 0,0 0 0 0 0,-1 0-1 0 0,1 0 1 0 0,0 0-1 0 0,0 0 1 0 0,0 0 0 0 0,0 0-1 0 0,0 0 1 0 0,-1 0-1 0 0,1 0 1 0 0,0 0 0 0 0,0 0-1 0 0,0 0 1 0 0,0 0-1 0 0,0 1 1 0 0,0-1 0 0 0,-1 0-1 0 0,1 0 1 0 0,0 0-1 0 0,0 0 1 0 0,0 0 0 0 0,0 0-1 0 0,0 0 1 0 0,0 1-1 0 0,0-1 1 0 0,0 0 0 0 0,-3 12 1258 0 0,3 14-452 0 0,6-2-610 0 0,1 0 0 0 0,0 0 0 0 0,2-1 0 0 0,1 0 0 0 0,1 0 0 0 0,1-1 0 0 0,1-1 1 0 0,1 0-1 0 0,0 0 0 0 0,28 28 0 0 0,-38-45-249 0 0,0 0 1 0 0,1 0 0 0 0,-1 0-1 0 0,0-1 1 0 0,1 0 0 0 0,0 0-1 0 0,0 0 1 0 0,0 0 0 0 0,0-1-1 0 0,0 0 1 0 0,1 0-1 0 0,-1 0 1 0 0,0-1 0 0 0,1 0-1 0 0,0 0 1 0 0,-1 0 0 0 0,1 0-1 0 0,0-1 1 0 0,-1 0 0 0 0,1-1-1 0 0,0 1 1 0 0,-1-1 0 0 0,1 0-1 0 0,-1 0 1 0 0,1-1 0 0 0,-1 1-1 0 0,0-1 1 0 0,1 0-1 0 0,-1-1 1 0 0,0 0 0 0 0,0 1-1 0 0,-1-1 1 0 0,1-1 0 0 0,0 1-1 0 0,-1-1 1 0 0,0 0 0 0 0,0 0-1 0 0,0 0 1 0 0,-1 0 0 0 0,1-1-1 0 0,-1 0 1 0 0,0 1 0 0 0,0-1-1 0 0,0 0 1 0 0,-1 0 0 0 0,0-1-1 0 0,0 1 1 0 0,1-7-1 0 0,0 4 63 0 0,-1 0-1 0 0,-1 0 0 0 0,1 0 0 0 0,-1 0 0 0 0,-1 0 0 0 0,0 0 0 0 0,0 0 0 0 0,0 0 0 0 0,-1 0 0 0 0,0 0 1 0 0,-1 0-1 0 0,0 0 0 0 0,0 0 0 0 0,0 1 0 0 0,-1-1 0 0 0,-1 1 0 0 0,1-1 0 0 0,-1 1 0 0 0,0 0 0 0 0,-1 1 1 0 0,-5-8-1 0 0,3 6 58 0 0,0-1 0 0 0,-1 1 1 0 0,-1 0-1 0 0,1 1 0 0 0,-1 0 1 0 0,-1 1-1 0 0,1-1 0 0 0,-1 2 1 0 0,0-1-1 0 0,0 1 0 0 0,-1 1 1 0 0,1 0-1 0 0,-1 1 0 0 0,-19-5 0 0 0,26 8-138 0 0,0-1-1 0 0,0 1 0 0 0,0-1 1 0 0,-1 1-1 0 0,1 0 0 0 0,0 1 1 0 0,0-1-1 0 0,0 1 0 0 0,0 0 1 0 0,0 0-1 0 0,0 0 0 0 0,0 0 0 0 0,0 1 1 0 0,0 0-1 0 0,0 0 0 0 0,0 0 1 0 0,1 0-1 0 0,-1 0 0 0 0,1 1 1 0 0,0-1-1 0 0,0 1 0 0 0,0 0 0 0 0,-4 4 1 0 0,3-1-528 0 0,0-1 1 0 0,1 0 0 0 0,0 1-1 0 0,0 0 1 0 0,-5 12 0 0 0,-3 35-8792 0 0,11-45 5642 0 0,3-2-611 0 0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3.5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586 1433 3001 0 0,'-10'-10'2222'0'0,"7"6"-1709"0"0,-1 0-1 0 0,1 0 1 0 0,-1 0-1 0 0,0 1 1 0 0,0-1-1 0 0,-1 1 1 0 0,-5-3-1 0 0,-11 25-26 0 0,8-5-19 0 0,1-8 168 0 0,1-2 0 0 0,-1 1 0 0 0,0-2 0 0 0,0 1 0 0 0,0-2 0 0 0,0 1 0 0 0,-21 0 0 0 0,17-2-593 0 0,1 1 0 0 0,-1 1 0 0 0,1 0 0 0 0,-23 9 0 0 0,25-6-146 0 0,1 1 1 0 0,0 0-1 0 0,0 1 0 0 0,1 1 1 0 0,0-1-1 0 0,0 2 0 0 0,1 0 1 0 0,1 0-1 0 0,-1 0 0 0 0,-11 19 1 0 0,-7 14-500 0 0,-34 72 1 0 0,36-64 506 0 0,19-38 109 0 0,2-4-30 0 0,-1 1-1 0 0,2-1 1 0 0,-1 1 0 0 0,2 0-1 0 0,-1 0 1 0 0,-3 17-1 0 0,7-25-6 0 0,0 1 0 0 0,0 0 0 0 0,1-1-1 0 0,-1 1 1 0 0,0-1 0 0 0,1 1-1 0 0,-1-1 1 0 0,1 1 0 0 0,0-1-1 0 0,0 0 1 0 0,0 1 0 0 0,0-1 0 0 0,0 0-1 0 0,1 0 1 0 0,-1 1 0 0 0,1-1-1 0 0,-1 0 1 0 0,1 0 0 0 0,0-1 0 0 0,0 1-1 0 0,-1 0 1 0 0,1-1 0 0 0,1 1-1 0 0,-1-1 1 0 0,0 1 0 0 0,0-1-1 0 0,0 0 1 0 0,1 0 0 0 0,-1 0 0 0 0,1 0-1 0 0,-1-1 1 0 0,5 2 0 0 0,5 1-69 0 0,1-1 0 0 0,-1 0 0 0 0,0-1 0 0 0,1 0 0 0 0,-1-1 0 0 0,0-1 0 0 0,1 1 0 0 0,-1-2 0 0 0,0 0 0 0 0,1 0 0 0 0,-1-2 0 0 0,0 1 0 0 0,-1-1 0 0 0,1-1 0 0 0,-1 0 0 0 0,13-8 0 0 0,2-2-63 0 0,0-1-1 0 0,-2-1 1 0 0,0-1 0 0 0,-1-2 0 0 0,34-35 0 0 0,-32 27 179 0 0,-1-2 0 0 0,-1-1 0 0 0,-2-1 0 0 0,-1 0 0 0 0,-2-2-1 0 0,-1 0 1 0 0,-1-1 0 0 0,17-59 0 0 0,-19 39 284 0 0,-3-1-1 0 0,-1 0 0 0 0,-3-1 1 0 0,-3 0-1 0 0,-3-63 0 0 0,-9-59 702 0 0,-7 1-1 0 0,-50-226 0 0 0,57 368-713 0 0,-22-61-1 0 0,24 82-144 0 0,-1 0-1 0 0,0 1 1 0 0,-1 0-1 0 0,0 0 1 0 0,-1 1 0 0 0,-17-20-1 0 0,24 31-132 0 0,1 0 0 0 0,-1 0 0 0 0,0 0 0 0 0,0 1-1 0 0,0-1 1 0 0,0 1 0 0 0,-1-1 0 0 0,1 1 0 0 0,0-1 0 0 0,-1 1 0 0 0,1 0-1 0 0,-1 0 1 0 0,1 1 0 0 0,-1-1 0 0 0,1 0 0 0 0,-4 0 0 0 0,5 1-29 0 0,1 0 1 0 0,-1 0-1 0 0,0 1 1 0 0,1-1 0 0 0,-1 0-1 0 0,0 0 1 0 0,1 0-1 0 0,-1 1 1 0 0,1-1-1 0 0,-1 0 1 0 0,0 1 0 0 0,1-1-1 0 0,-1 0 1 0 0,1 1-1 0 0,-1-1 1 0 0,1 1-1 0 0,-1-1 1 0 0,1 1 0 0 0,-1-1-1 0 0,1 1 1 0 0,0-1-1 0 0,-1 1 1 0 0,1 1 0 0 0,-3 25-471 0 0,19 60 14 0 0,4-1 0 0 0,50 138-1 0 0,-48-160 405 0 0,54 171-17 0 0,130 358 205 0 0,-187-547 67 0 0,30 54-1 0 0,-42-86-140 0 0,1-1-1 0 0,1 0 1 0 0,0-1-1 0 0,1 0 1 0 0,0 0 0 0 0,1-1-1 0 0,0 0 1 0 0,17 11-1 0 0,-10-15-517 0 0,-17-7 130 0 0,0 0 0 0 0,0 0 0 0 0,0 0 0 0 0,1-1 0 0 0,-1 1 0 0 0,0 0 1 0 0,0 0-1 0 0,0-1 0 0 0,0 1 0 0 0,0-1 0 0 0,0 1 0 0 0,0-1 0 0 0,0 0 1 0 0,0 1-1 0 0,0-1 0 0 0,0 0 0 0 0,0 0 0 0 0,0 0 0 0 0,14-22-6918 0 0,-7 5 5332 0 0,-3 7 3223 0 0,9-17-1761 0 0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4.0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211 2 2945 0 0,'0'0'159'0'0,"1"0"0"0"0,0-1 1 0 0,-1 1-1 0 0,1 0 1 0 0,0 0-1 0 0,-1 0 0 0 0,1 0 1 0 0,0 0-1 0 0,0 0 1 0 0,-1 0-1 0 0,1 0 0 0 0,0 0 1 0 0,-1 0-1 0 0,1 0 1 0 0,0 0-1 0 0,-1 0 0 0 0,1 1 1 0 0,0-1-1 0 0,-1 0 0 0 0,1 1 1 0 0,0-1-1 0 0,-1 0 1 0 0,1 1-1 0 0,0-1 0 0 0,-1 0 1 0 0,1 1-1 0 0,-1-1 1 0 0,1 1-1 0 0,-1-1 0 0 0,1 1 1 0 0,-1 0-1 0 0,0-1 1 0 0,1 1-1 0 0,-1-1 0 0 0,0 1 1 0 0,1 0-1 0 0,-1-1 1 0 0,1 2-1 0 0,12 27 474 0 0,-11-22-563 0 0,-2 0 0 0 0,1 0 0 0 0,-1 0-1 0 0,0 1 1 0 0,-1-1 0 0 0,0 0 0 0 0,0 0 0 0 0,0 0-1 0 0,-1 0 1 0 0,0 0 0 0 0,-1 0 0 0 0,1 0 0 0 0,-1 0-1 0 0,-1-1 1 0 0,-3 7 0 0 0,-9 10 670 0 0,0-1 1 0 0,-35 35-1 0 0,36-42-562 0 0,0 1 1 0 0,2 0-1 0 0,0 1 1 0 0,-19 32-1 0 0,24-31-206 0 0,-24 54-17 0 0,30-66 24 0 0,-1 0 0 0 0,2 1 0 0 0,-1-1 1 0 0,1 0-1 0 0,0 1 0 0 0,0-1 0 0 0,1 0 0 0 0,0 1 1 0 0,0 8-1 0 0,1-14 25 0 0,-1 0 0 0 0,0 0-1 0 0,0 0 1 0 0,1 1 0 0 0,-1-1 0 0 0,1 0 0 0 0,-1 0 0 0 0,1 0-1 0 0,0 0 1 0 0,-1 0 0 0 0,1 0 0 0 0,0 0 0 0 0,-1 0 0 0 0,1-1 0 0 0,0 1-1 0 0,0 0 1 0 0,0 0 0 0 0,0-1 0 0 0,0 1 0 0 0,0 0 0 0 0,0-1-1 0 0,0 1 1 0 0,0-1 0 0 0,0 1 0 0 0,0-1 0 0 0,1 0 0 0 0,-1 1-1 0 0,0-1 1 0 0,0 0 0 0 0,0 0 0 0 0,0 0 0 0 0,1 0 0 0 0,-1 0-1 0 0,0 0 1 0 0,0 0 0 0 0,0 0 0 0 0,1 0 0 0 0,-1-1 0 0 0,0 1-1 0 0,0-1 1 0 0,0 1 0 0 0,0 0 0 0 0,1-2 0 0 0,9-2 52 0 0,0 0 1 0 0,-1-1 0 0 0,16-10 0 0 0,-16 9-61 0 0,94-58 41 0 0,-59 34-54 0 0,88-41 0 0 0,-115 63 3 0 0,0 2 0 0 0,0 0-1 0 0,1 1 1 0 0,0 1 0 0 0,0 0 0 0 0,0 2 0 0 0,0 0 0 0 0,37 1 0 0 0,-46 2-3 0 0,0 0-1 0 0,1 0 1 0 0,-1 1-1 0 0,0 0 1 0 0,0 0 0 0 0,0 2-1 0 0,0-1 1 0 0,-1 1 0 0 0,1 0-1 0 0,-1 1 1 0 0,0 0-1 0 0,11 9 1 0 0,-14-9 45 0 0,0 1 0 0 0,0 0 0 0 0,0 1 0 0 0,-1 0-1 0 0,0 0 1 0 0,0 0 0 0 0,-1 0 0 0 0,0 1 0 0 0,0 0 0 0 0,-1-1 0 0 0,0 1 0 0 0,0 1-1 0 0,-1-1 1 0 0,0 0 0 0 0,1 12 0 0 0,-1-2 142 0 0,-1 0 1 0 0,0 0-1 0 0,-2 0 1 0 0,0-1-1 0 0,-1 1 1 0 0,0 0-1 0 0,-2-1 0 0 0,0 1 1 0 0,-1-1-1 0 0,-1 0 1 0 0,0-1-1 0 0,-1 1 0 0 0,-1-1 1 0 0,0-1-1 0 0,-2 1 1 0 0,-13 17-1 0 0,-17 16 791 0 0,-2-2 1 0 0,-2-2-1 0 0,-61 50 0 0 0,68-63-529 0 0,23-20-315 0 0,-1 0 1 0 0,-23 14 0 0 0,35-24-297 0 0,-1 0 0 0 0,1 0 1 0 0,-1 0-1 0 0,0 0 1 0 0,1-1-1 0 0,-1 1 0 0 0,0-1 1 0 0,0 0-1 0 0,0 0 0 0 0,0 0 1 0 0,0-1-1 0 0,0 1 1 0 0,0-1-1 0 0,0 0 0 0 0,-1 0 1 0 0,1-1-1 0 0,-7-1 1 0 0,7 0-436 0 0,0-1-1 0 0,0 0 1 0 0,0 0 0 0 0,1-1 0 0 0,-1 1 0 0 0,1-1 0 0 0,0 0 0 0 0,0 0-1 0 0,0 0 1 0 0,1 0 0 0 0,-1 0 0 0 0,1-1 0 0 0,0 1 0 0 0,0-1 0 0 0,-1-6-1 0 0,-20-71-5619 0 0,23 81 6147 0 0,-6-45-2124 0 0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5.1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224 27 2865 0 0,'-11'-5'481'0'0,"0"1"1"0"0,0 0-1 0 0,0 0 1 0 0,-1 1-1 0 0,1 1 1 0 0,-1 0-1 0 0,-21 0 1 0 0,29 2-492 0 0,1 0 1 0 0,-1 0 0 0 0,0 1 0 0 0,0 0 0 0 0,1 0 0 0 0,-1 0 0 0 0,0 0 0 0 0,1 0 0 0 0,-1 1-1 0 0,1 0 1 0 0,0-1 0 0 0,-1 1 0 0 0,1 0 0 0 0,0 1 0 0 0,0-1 0 0 0,0 1 0 0 0,0-1 0 0 0,1 1-1 0 0,-1 0 1 0 0,1 0 0 0 0,0 0 0 0 0,0 0 0 0 0,0 0 0 0 0,0 1 0 0 0,0-1 0 0 0,1 1-1 0 0,-3 6 1 0 0,-3 16 87 0 0,0 0-1 0 0,2 1 0 0 0,1-1 1 0 0,2 1-1 0 0,0 0 0 0 0,1 0 0 0 0,5 37 1 0 0,36 190 306 0 0,-31-209-392 0 0,18 88-22 0 0,81 530 191 0 0,-71 351 2017 0 0,-4-281-1523 0 0,-5 225-867 0 0,-65-466 1775 0 0,37-464-1980 0 0,1-19-730 0 0,1-18-1372 0 0,3-62-1858 0 0,-1 6 1714 0 0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6.7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21 466 2577 0 0,'-1'0'123'0'0,"0"0"1"0"0,0-1 0 0 0,0 1 0 0 0,1 0-1 0 0,-1 0 1 0 0,0 0 0 0 0,0 0 0 0 0,0 0 0 0 0,0 0-1 0 0,1 0 1 0 0,-1 0 0 0 0,0 1 0 0 0,0-1 0 0 0,0 0-1 0 0,1 0 1 0 0,-1 1 0 0 0,0-1 0 0 0,0 0-1 0 0,1 1 1 0 0,-1-1 0 0 0,0 1 0 0 0,1-1 0 0 0,-1 1-1 0 0,0 0 1 0 0,14 10 805 0 0,35 5-629 0 0,69-13-267 0 0,135-12 1 0 0,116-30-54 0 0,-346 37 38 0 0,1261-117 1899 0 0,5 108-973 0 0,-300 40-29 0 0,-1-75-488 0 0,-675 11-349 0 0,336-30 385 0 0,-449 54 41 0 0,251 18-1 0 0,-246 8-351 0 0,331 21 109 0 0,1-32-47 0 0,-245-8 52 0 0,-220 7-167 0 0,0 3 1 0 0,77 18 0 0 0,-109-18-224 0 0,1-1 0 0 0,0-2 0 0 0,0-2-1 0 0,0-1 1 0 0,0-2 0 0 0,-1-2 0 0 0,1-1 0 0 0,-1-3-1 0 0,69-21 1 0 0,13-15-558 0 0,193-100 1 0 0,-223 99 1278 0 0,-83 41-599 0 0,-4 2 219 0 0,0 0 0 0 0,0 0 0 0 0,0 0 0 0 0,1 1 0 0 0,-1-1 0 0 0,1 1 0 0 0,4-1 0 0 0,-8 2-150 0 0,0 0 0 0 0,0 0 0 0 0,0 1 1 0 0,0-1-1 0 0,0 0 0 0 0,0 1 0 0 0,0-1 0 0 0,0 0 1 0 0,-1 1-1 0 0,1-1 0 0 0,0 1 0 0 0,0-1 0 0 0,0 1 0 0 0,-1 0 1 0 0,1-1-1 0 0,0 1 0 0 0,-1 0 0 0 0,1-1 0 0 0,0 1 1 0 0,-1 0-1 0 0,1 0 0 0 0,-1 0 0 0 0,1 0 0 0 0,-1-1 1 0 0,0 1-1 0 0,1 0 0 0 0,-1 0 0 0 0,0 0 0 0 0,1 0 0 0 0,-1 0 1 0 0,0 0-1 0 0,0 0 0 0 0,0 0 0 0 0,0 0 0 0 0,0 0 1 0 0,0 0-1 0 0,0 0 0 0 0,-1 1 0 0 0,1 0-18 0 0,2 43 654 0 0,1-1 0 0 0,14 65 0 0 0,-13-94-690 0 0,0-1 0 0 0,1 0 0 0 0,1 0 0 0 0,0 0 0 0 0,0-1 0 0 0,2 0 1 0 0,0 0-1 0 0,0-1 0 0 0,1 0 0 0 0,0 0 0 0 0,16 14 0 0 0,-7-8-6 0 0,0 1 0 0 0,-1 1-1 0 0,28 42 1 0 0,-30-35-34 0 0,-1-1-1 0 0,-2 1 0 0 0,-1 1 1 0 0,0 1-1 0 0,9 47 1 0 0,-4 4-120 0 0,-4 1 1 0 0,3 97-1 0 0,-13 168-261 0 0,-4-143 354 0 0,6 138-29 0 0,-18 821-405 0 0,-20-310 702 0 0,38-582-96 0 0,44 308 1 0 0,-25-425 44 0 0,21 218 1562 0 0,-43-357-1572 0 0,0 0 0 0 0,-1 0 0 0 0,-1 0 0 0 0,-1 0 0 0 0,0 0 0 0 0,-6 21 0 0 0,6-29-230 0 0,-1 0 0 0 0,0 0 0 0 0,0 0-1 0 0,0 0 1 0 0,0-1 0 0 0,-1 0 0 0 0,0 1-1 0 0,0-1 1 0 0,-1-1 0 0 0,1 1-1 0 0,-1-1 1 0 0,0 1 0 0 0,0-1 0 0 0,-1-1-1 0 0,1 1 1 0 0,-7 2 0 0 0,-7 6-77 0 0,1 0 0 0 0,0 1 0 0 0,1 1 0 0 0,0 1 0 0 0,-24 27 0 0 0,18-17 497 0 0,-35 27-1 0 0,46-43-318 0 0,0-1 1 0 0,-1-1-1 0 0,0 0 1 0 0,0 0-1 0 0,-1-2 1 0 0,1 1-1 0 0,-1-2 1 0 0,0 0-1 0 0,-1-1 0 0 0,1 0 1 0 0,-29 1-1 0 0,-8-3-532 0 0,-1-3-1 0 0,-57-8 0 0 0,-56-3-218 0 0,69 20 667 0 0,-1 4 0 0 0,-122 30 0 0 0,-35 5 380 0 0,98-30-263 0 0,-156-5 1 0 0,-159-25-1488 0 0,68 1-271 0 0,-470 57 807 0 0,412-11 3122 0 0,289-29-1853 0 0,0-7 0 0 0,-328-49-1 0 0,-328-135-1525 0 0,492 104 1189 0 0,-524-62 0 0 0,649 121 829 0 0,-731-70 981 0 0,695 81-2090 0 0,-451 37 0 0 0,116 62 683 0 0,353-47-221 0 0,178-33-1169 0 0,-1-1 1 0 0,-101-5 0 0 0,149 0 226 0 0,0-1-1 0 0,1 1 1 0 0,-1-1 0 0 0,1 0-1 0 0,-1 0 1 0 0,1 0 0 0 0,-1-1-1 0 0,1 1 1 0 0,0-1 0 0 0,0 0 0 0 0,-1 0-1 0 0,-2-3 1 0 0,-8-8-3770 0 0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7.9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67 145 3769 0 0,'-11'-12'900'0'0,"1"-1"1"0"0,-16-26-1 0 0,23 35-748 0 0,1 0 1 0 0,0-1-1 0 0,-1 0 1 0 0,1 1-1 0 0,1-1 0 0 0,-1 0 1 0 0,1 0-1 0 0,0 0 0 0 0,0 0 1 0 0,0 0-1 0 0,1 0 0 0 0,0 0 1 0 0,0-7-1 0 0,0 12-94 0 0,1-1-1 0 0,-1 1 0 0 0,0-1 1 0 0,1 1-1 0 0,-1 0 0 0 0,0-1 1 0 0,1 1-1 0 0,-1 0 0 0 0,1-1 1 0 0,-1 1-1 0 0,0 0 1 0 0,1-1-1 0 0,-1 1 0 0 0,1 0 1 0 0,-1 0-1 0 0,1 0 0 0 0,-1-1 1 0 0,1 1-1 0 0,-1 0 0 0 0,1 0 1 0 0,0 0-1 0 0,-1 0 1 0 0,1 0-1 0 0,-1 0 0 0 0,1 0 1 0 0,-1 0-1 0 0,1 0 0 0 0,-1 0 1 0 0,1 0-1 0 0,-1 0 0 0 0,1 1 1 0 0,-1-1-1 0 0,1 0 1 0 0,-1 0-1 0 0,1 0 0 0 0,-1 1 1 0 0,1-1-1 0 0,-1 0 0 0 0,1 1 1 0 0,-1-1-1 0 0,0 0 0 0 0,1 1 1 0 0,22 13 625 0 0,-9-2-571 0 0,-1 0-1 0 0,0 1 0 0 0,0 1 1 0 0,-1 0-1 0 0,-1 0 0 0 0,-1 1 1 0 0,11 20-1 0 0,54 119-208 0 0,-73-150 102 0 0,40 107-203 0 0,42 170-1 0 0,11 36-1714 0 0,-94-314 2009 0 0,6 16-2519 0 0,-7-15 113 0 0,-7-11-268 0 0,-4-10 87 0 0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8.3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1 485 13491 0 0,'0'1'99'0'0,"0"0"0"0"0,1 1 0 0 0,-1-1 1 0 0,1 0-1 0 0,-1 0 0 0 0,1 1 0 0 0,-1-1 0 0 0,1 0 0 0 0,0 0 1 0 0,0 0-1 0 0,0 0 0 0 0,-1 0 0 0 0,1 0 0 0 0,0 0 1 0 0,0 0-1 0 0,0 0 0 0 0,1 0 0 0 0,-1-1 0 0 0,0 1 0 0 0,0 0 1 0 0,0-1-1 0 0,1 1 0 0 0,-1-1 0 0 0,0 1 0 0 0,0-1 0 0 0,1 1 1 0 0,-1-1-1 0 0,0 0 0 0 0,3 0 0 0 0,42 4-358 0 0,-15-6 73 0 0,0-2-1 0 0,-1-1 0 0 0,0-1 0 0 0,0-2 0 0 0,0-1 0 0 0,-1-1 1 0 0,0-1-1 0 0,26-16 0 0 0,-6 1-1432 0 0,-1-2 0 0 0,-2-3 0 0 0,69-57 0 0 0,-112 85 1489 0 0,26-23-1309 0 0,36-39 0 0 0,-58 58 1200 0 0,-1 0 0 0 0,0-1 1 0 0,-1 0-1 0 0,0 0 0 0 0,0 0 0 0 0,-1-1 0 0 0,1 1 1 0 0,-2-1-1 0 0,0 0 0 0 0,0-1 0 0 0,2-10 0 0 0,-4 17 164 0 0,-1 1-1 0 0,0 0 0 0 0,0 0 1 0 0,0 0-1 0 0,0-1 0 0 0,-1 1 0 0 0,1 0 1 0 0,-1 0-1 0 0,1 0 0 0 0,-1 0 1 0 0,1 0-1 0 0,-1 0 0 0 0,0 0 0 0 0,0 0 1 0 0,0 0-1 0 0,0 0 0 0 0,-1 0 1 0 0,1 1-1 0 0,0-1 0 0 0,-1 0 0 0 0,-3-2 1 0 0,-6-3-428 0 0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8.7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1 742 6769 0 0,'43'8'6125'0'0,"3"-9"-4366"0"0,49-15-3603 0 0,-59 9 1902 0 0,11-2-1307 0 0,0-2 0 0 0,0-2 0 0 0,-2-1 0 0 0,52-25 0 0 0,-76 29 1251 0 0,-1-2-1 0 0,0 0 0 0 0,-1-1 0 0 0,23-20 1 0 0,-29 20 765 0 0,0 1 0 0 0,-1-2 1 0 0,-1 1-1 0 0,0-2 0 0 0,-1 1 1 0 0,12-23-1 0 0,-16 24-326 0 0,-5 9-370 0 0,1 0-1 0 0,-1 1 1 0 0,1-1 0 0 0,0 0 0 0 0,0 1-1 0 0,1-1 1 0 0,-1 1 0 0 0,1 0-1 0 0,0-1 1 0 0,0 1 0 0 0,4-3 0 0 0,-7 6-86 0 0,1 0 0 0 0,-1 0 0 0 0,1 0 0 0 0,-1 0 0 0 0,1 1 0 0 0,-1-1 1 0 0,1 0-1 0 0,-1 0 0 0 0,1 0 0 0 0,-1 1 0 0 0,1-1 0 0 0,-1 0 0 0 0,1 0 1 0 0,-1 1-1 0 0,0-1 0 0 0,1 1 0 0 0,-1-1 0 0 0,1 0 0 0 0,-1 1 1 0 0,0-1-1 0 0,1 1 0 0 0,-1-1 0 0 0,0 1 0 0 0,0-1 0 0 0,1 0 0 0 0,-1 1 1 0 0,0-1-1 0 0,0 1 0 0 0,0 0 0 0 0,0-1 0 0 0,0 1 0 0 0,8 22-304 0 0,-7-19 248 0 0,50 200-452 0 0,-37-139 965 0 0,2-1 0 0 0,2 0-1 0 0,38 84 1 0 0,-50-137-377 0 0,1 0 1 0 0,0 0-1 0 0,0-1 0 0 0,10 11 0 0 0,-15-19-137 0 0,0 0-1 0 0,0 0 0 0 0,0 0 1 0 0,0 0-1 0 0,0-1 0 0 0,1 1 0 0 0,-1-1 1 0 0,1 1-1 0 0,-1-1 0 0 0,1 0 1 0 0,3 1-1 0 0,-5-1-41 0 0,0-1-1 0 0,0 0 1 0 0,0 0 0 0 0,1 0-1 0 0,-1 0 1 0 0,0-1-1 0 0,0 1 1 0 0,0 0 0 0 0,0 0-1 0 0,0-1 1 0 0,0 1 0 0 0,0 0-1 0 0,0-1 1 0 0,0 1 0 0 0,0-1-1 0 0,0 0 1 0 0,0 1 0 0 0,0-1-1 0 0,0 0 1 0 0,0 1 0 0 0,-1-1-1 0 0,1 0 1 0 0,0 0-1 0 0,0 0 1 0 0,-1 0 0 0 0,1 0-1 0 0,-1 0 1 0 0,1 0 0 0 0,0-1-1 0 0,1-3-334 0 0,0 0-1 0 0,-1-1 1 0 0,1 1-1 0 0,-1-1 1 0 0,0 1-1 0 0,-1-1 1 0 0,1 1-1 0 0,-1-1 1 0 0,0 1-1 0 0,-1-1 1 0 0,0-6-1 0 0,1 11 389 0 0,-5-58-3247 0 0</inkml:trace>
  <inkml:trace contextRef="#ctx0" brushRef="#br0" timeOffset="1">903 0 14019 0 0,'-5'20'1088'0'0,"2"6"-1536"0"0,3 4-1008 0 0,10-5-857 0 0,7-6-791 0 0,0-9 15 0 0,8 0-568 0 0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9.1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2 195 17108 0 0,'-1'12'142'0'0,"1"1"1"0"0,0 0-1 0 0,1-1 1 0 0,0 1-1 0 0,1-1 1 0 0,0 0-1 0 0,1 1 1 0 0,1-1-1 0 0,-1 0 1 0 0,7 12-1 0 0,-4-11-296 0 0,1 0-1 0 0,0-1 1 0 0,1 1-1 0 0,1-2 1 0 0,-1 1-1 0 0,2-1 1 0 0,0 0-1 0 0,0-1 1 0 0,1 0-1 0 0,0-1 1 0 0,0 0-1 0 0,1-1 1 0 0,1 0-1 0 0,-1 0 1 0 0,1-2-1 0 0,0 0 1 0 0,1 0-1 0 0,0-1 1 0 0,-1-1-1 0 0,1 0 1 0 0,1-1-1 0 0,22 2 1 0 0,-35-4 188 0 0,-1-1 0 0 0,1 0 0 0 0,0 0 0 0 0,-1 0 0 0 0,1 0 0 0 0,-1 0 0 0 0,1 0 0 0 0,-1 0 0 0 0,1-1 0 0 0,-1 1-1 0 0,1 0 1 0 0,-1-1 0 0 0,1 1 0 0 0,-1-1 0 0 0,1 0 0 0 0,-1 1 0 0 0,0-1 0 0 0,1 0 0 0 0,1-2 0 0 0,-2 2 15 0 0,-1 0 0 0 0,0-1 0 0 0,1 1 0 0 0,-1 0 0 0 0,0 0 0 0 0,0-1-1 0 0,0 1 1 0 0,0 0 0 0 0,0-1 0 0 0,0 1 0 0 0,0 0 0 0 0,0-1 0 0 0,0 1 0 0 0,-1 0 0 0 0,1-1 0 0 0,0 1-1 0 0,-1 0 1 0 0,1 0 0 0 0,-1-1 0 0 0,0 1 0 0 0,-1-2 0 0 0,2-1-125 0 0,0 0 0 0 0,0 0-1 0 0,0 0 1 0 0,1 0 0 0 0,0 0 0 0 0,-1 0-1 0 0,1 0 1 0 0,1 0 0 0 0,-1 1 0 0 0,0-1 0 0 0,1 0-1 0 0,0 1 1 0 0,0-1 0 0 0,4-5 0 0 0,4-10-141 0 0,3-15 117 0 0,-2-1 0 0 0,-1-1 1 0 0,9-66-1 0 0,-3-110 1764 0 0,-7 223-1495 0 0,0 1-1 0 0,0-1 1 0 0,1-1 0 0 0,1 0-1 0 0,0 0 1 0 0,0-1-1 0 0,1-1 1 0 0,0 0-1 0 0,21 11 1 0 0,15-3-378 0 0,1-3 1 0 0,63 10-1 0 0,-67-16 294 0 0,0 2 0 0 0,-1 2 0 0 0,0 2 0 0 0,59 26 0 0 0,-92-34-336 0 0,0 1-1 0 0,-1 0 1 0 0,0 1 0 0 0,0 0 0 0 0,-1 1 0 0 0,1 0 0 0 0,-2 0 0 0 0,1 1 0 0 0,-1 0 0 0 0,0 0 0 0 0,-1 1 0 0 0,0 0-1 0 0,-1 0 1 0 0,0 1 0 0 0,-1 0 0 0 0,0 0 0 0 0,0 0 0 0 0,-1 1 0 0 0,-1-1 0 0 0,0 1 0 0 0,2 14 0 0 0,-5-25 128 0 0,1 5-633 0 0,0-1 1 0 0,0 0 0 0 0,-1 0 0 0 0,0 0 0 0 0,0 1-1 0 0,0-1 1 0 0,-1 0 0 0 0,-1 8 0 0 0,0-18-3254 0 0,1-15 2974 0 0,8-5 264 0 0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49.65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607 859 7066 0 0,'-31'26'8052'0'0,"2"-14"-6088"0"0,23-12-1975 0 0,0 0 1 0 0,0 0-1 0 0,-1 0 0 0 0,1 0 1 0 0,0-1-1 0 0,0 0 1 0 0,0 0-1 0 0,1-1 0 0 0,-12-4 1 0 0,6 2-6 0 0,-1 0 1 0 0,1 1-1 0 0,-1 1 1 0 0,0 0-1 0 0,0 0 1 0 0,0 1-1 0 0,1 1 1 0 0,-1 0-1 0 0,-16 2 1 0 0,20-1 5 0 0,0 1 1 0 0,0 0 0 0 0,0 1-1 0 0,1 0 1 0 0,-1 0 0 0 0,1 1-1 0 0,0 0 1 0 0,0 0 0 0 0,0 0-1 0 0,0 1 1 0 0,1 0 0 0 0,0 1 0 0 0,0-1-1 0 0,-9 12 1 0 0,-9 14-101 0 0,2 1 0 0 0,1 1 1 0 0,1 0-1 0 0,-21 53 0 0 0,11-11-313 0 0,-23 87 0 0 0,50-151 351 0 0,0-3-7 0 0,0 1 0 0 0,1 0-1 0 0,0 1 1 0 0,1-1-1 0 0,0 0 1 0 0,0 1 0 0 0,1 12-1 0 0,0-22 60 0 0,0 1 0 0 0,0-1 0 0 0,0 1 0 0 0,0 0 0 0 0,0-1 0 0 0,0 1 0 0 0,0-1 0 0 0,1 1 0 0 0,-1 0 0 0 0,0-1-1 0 0,0 1 1 0 0,1-1 0 0 0,-1 1 0 0 0,0-1 0 0 0,1 1 0 0 0,-1-1 0 0 0,0 1 0 0 0,1-1 0 0 0,-1 1 0 0 0,1-1 0 0 0,-1 0 0 0 0,1 1 0 0 0,-1-1 0 0 0,1 0 0 0 0,-1 1 0 0 0,1-1 0 0 0,-1 0-1 0 0,1 0 1 0 0,0 1 0 0 0,-1-1 0 0 0,1 0 0 0 0,-1 0 0 0 0,2 0 0 0 0,21-9-348 0 0,18-25 0 0 0,-7-5 414 0 0,-2-2 0 0 0,-1 0 0 0 0,-3-2 0 0 0,-1-2 0 0 0,-3 0-1 0 0,-1-2 1 0 0,-2 0 0 0 0,-3-1 0 0 0,-1-1 0 0 0,11-62 0 0 0,-22 69 748 0 0,-2-1 1 0 0,-2 1-1 0 0,-1-1 1 0 0,-3 0-1 0 0,-11-71 1 0 0,-63-205 1675 0 0,12 63-2659 0 0,64 256 195 0 0,0 0 1 0 0,0 0-1 0 0,0 0 1 0 0,0 0-1 0 0,0 0 1 0 0,0 1-1 0 0,0-1 1 0 0,0 0-1 0 0,0 0 1 0 0,-1 0-1 0 0,1 0 0 0 0,0 0 1 0 0,0 0-1 0 0,0 0 1 0 0,0 0-1 0 0,0 0 1 0 0,0 0-1 0 0,0 0 1 0 0,0 0-1 0 0,0 0 1 0 0,0 0-1 0 0,-1 0 1 0 0,1 0-1 0 0,0 0 1 0 0,0 0-1 0 0,0 0 1 0 0,0 0-1 0 0,0 0 1 0 0,0 0-1 0 0,0 0 1 0 0,0 0-1 0 0,0 0 0 0 0,0 0 1 0 0,-1 0-1 0 0,1 0 1 0 0,0 0-1 0 0,0 0 1 0 0,0 0-1 0 0,0 0 1 0 0,-3 19-1 0 0,1 30-177 0 0,14 52-260 0 0,5-1 0 0 0,41 137 0 0 0,84 187-1596 0 0,1-52-2797 0 0,-1-1-5391 0 0,-115-299 8030 0 0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0.4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719 166 8146 0 0,'-19'23'3808'0'0,"14"-17"-6521"0"0,6-9 2608 0 0,1 0 1 0 0,-1 0-1 0 0,0 0 1 0 0,0-1 0 0 0,0 1-1 0 0,-1 0 1 0 0,1 0-1 0 0,-1 0 1 0 0,1-1 0 0 0,-1 1-1 0 0,0 0 1 0 0,0-1-1 0 0,-1 1 1 0 0,1 0 0 0 0,-1 0-1 0 0,1 0 1 0 0,-1-1-1 0 0,-2-3 1 0 0,1 2 290 0 0,-1 0 0 0 0,0 0 1 0 0,0 0-1 0 0,0 1 0 0 0,-1-1 0 0 0,0 1 0 0 0,0 0 1 0 0,0 0-1 0 0,-8-6 0 0 0,-2 0 412 0 0,-1 0-1 0 0,0 2 1 0 0,-1-1-1 0 0,0 2 1 0 0,-30-10-1 0 0,33 13-532 0 0,-1 0 0 0 0,0 1 0 0 0,0 0 0 0 0,0 1 0 0 0,0 1 0 0 0,0 0 0 0 0,0 1 0 0 0,-26 3 0 0 0,28 0-94 0 0,1 0-1 0 0,0 0 1 0 0,0 1 0 0 0,0 0 0 0 0,0 1-1 0 0,1 0 1 0 0,0 1 0 0 0,0 0-1 0 0,0 1 1 0 0,1 0 0 0 0,-11 10-1 0 0,-4 7 3 0 0,1 0-1 0 0,1 2 1 0 0,1 1-1 0 0,1 1 1 0 0,1 0-1 0 0,2 1 1 0 0,1 1-1 0 0,1 1 1 0 0,-10 33-1 0 0,15-37-29 0 0,1 1 0 0 0,2 0 0 0 0,1 1 0 0 0,1 0-1 0 0,1 0 1 0 0,2 0 0 0 0,0 0 0 0 0,2 0 0 0 0,2 0-1 0 0,9 54 1 0 0,-8-71-141 0 0,1 1-1 0 0,1-1 1 0 0,0 0 0 0 0,1 0-1 0 0,0-1 1 0 0,1 0-1 0 0,0 0 1 0 0,1 0 0 0 0,0-1-1 0 0,0 0 1 0 0,1-1-1 0 0,0 0 1 0 0,1 0-1 0 0,0-1 1 0 0,1 0 0 0 0,-1-1-1 0 0,2 0 1 0 0,-1 0-1 0 0,1-1 1 0 0,0-1 0 0 0,0 0-1 0 0,0-1 1 0 0,0 0-1 0 0,1-1 1 0 0,0 0 0 0 0,18 1-1 0 0,-16-2-29 0 0,-1-1-1 0 0,1 0 0 0 0,-1-1 1 0 0,1 0-1 0 0,0-2 0 0 0,-1 1 1 0 0,0-2-1 0 0,1 0 1 0 0,-1 0-1 0 0,0-2 0 0 0,0 0 1 0 0,-1 0-1 0 0,1-1 1 0 0,-1-1-1 0 0,-1 0 0 0 0,1-1 1 0 0,-1 0-1 0 0,-1-1 1 0 0,1 0-1 0 0,-1-1 0 0 0,-1 0 1 0 0,0-1-1 0 0,12-16 1 0 0,4-15-578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1.5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8 130 256 0 0,'1'-36'3136'0'0,"0"-25"1694"0"0,-3 49-3663 0 0,-1-8 1895 0 0,-1 38-1754 0 0,3 1-1189 0 0,2 0-1 0 0,0 0 1 0 0,1 0 0 0 0,7 29-1 0 0,0 4-6 0 0,14 193 138 0 0,-10 267 1 0 0,-13-502-327 0 0,0-5-123 0 0,1 1-1 0 0,-2-1 0 0 0,1 0 1 0 0,0 1-1 0 0,-1-1 0 0 0,0 0 1 0 0,-2 7-1 0 0,-8-42-6184 0 0,11-2 2937 0 0,1 18 1162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5.2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425 140 416 0 0,'-4'-8'421'0'0,"0"0"0"0"0,1 0 0 0 0,0-1 1 0 0,1 1-1 0 0,0-1 0 0 0,0 1 0 0 0,1-1 0 0 0,-1-12 0 0 0,1-19 3981 0 0,1 32-3136 0 0,-5 5 3436 0 0,-7 10-2599 0 0,-8 10-558 0 0,3 10-1172 0 0,2 1-1 0 0,0 0 1 0 0,2 2 0 0 0,2-1 0 0 0,0 2 0 0 0,-8 40-1 0 0,-3 4-142 0 0,-6 17-88 0 0,-94 256-109 0 0,122-347 16 0 0,-4 8-489 0 0,0 0-1 0 0,-1 0 1 0 0,0-1-1 0 0,-8 12 1 0 0,13-19 216 0 0,-1 0 0 0 0,0-1 0 0 0,1 1 0 0 0,-1 0 0 0 0,0 0 0 0 0,0-1 0 0 0,0 1 0 0 0,0 0 0 0 0,0-1 0 0 0,0 1 0 0 0,0-1 0 0 0,0 1 0 0 0,0-1 0 0 0,0 0-1 0 0,0 1 1 0 0,0-1 0 0 0,0 0 0 0 0,0 0 0 0 0,-2 1 0 0 0,2-2-104 0 0,-1 1 0 0 0,1-1 0 0 0,0 1 0 0 0,0-1-1 0 0,-1 0 1 0 0,1 1 0 0 0,0-1 0 0 0,0 0 0 0 0,0 0-1 0 0,0 0 1 0 0,0 0 0 0 0,0 0 0 0 0,0 0 0 0 0,0 0-1 0 0,1 0 1 0 0,-1-1 0 0 0,0 1 0 0 0,1 0 0 0 0,-1 0 0 0 0,0-2-1 0 0,-14-34-4337 0 0,12 17 2284 0 0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0.8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 0 14051 0 0,'-4'7'302'0'0,"1"1"0"0"0,0-1-1 0 0,0 1 1 0 0,1 0 0 0 0,0 0 0 0 0,1 0-1 0 0,-1 0 1 0 0,1 0 0 0 0,1 0 0 0 0,0 0 0 0 0,0 0-1 0 0,0 0 1 0 0,1 0 0 0 0,3 11 0 0 0,2 4-644 0 0,2-1-1 0 0,1 0 1 0 0,17 32 0 0 0,-8-18 289 0 0,71 149-2291 0 0,184 433 45 0 0,-255-563 1792 0 0,41 106-909 0 0,-48-137-123 0 0,1-1 0 0 0,18 27 0 0 0,-19-36-249 0 0,-11-14 1728 0 0,0 0 0 0 0,0 1 0 0 0,0-1 0 0 0,1 0 0 0 0,-1 0 0 0 0,0 1 0 0 0,0-1 0 0 0,0 0 0 0 0,1 0 0 0 0,-1 0 0 0 0,0 1 0 0 0,0-1 0 0 0,0 0 0 0 0,1 0 0 0 0,-1 0 0 0 0,0 0 0 0 0,0 0 0 0 0,1 0 0 0 0,-1 1 1 0 0,0-1-1 0 0,0 0 0 0 0,1 0 0 0 0,-1 0 0 0 0,0 0 0 0 0,1 0 0 0 0,-1 0 0 0 0,0 0 0 0 0,0 0 0 0 0,1 0 0 0 0,-1 0 0 0 0,0 0 0 0 0,0 0 0 0 0,1-1 0 0 0,-1 1 0 0 0,0 0 0 0 0,0 0 0 0 0,1 0 0 0 0,-1 0 0 0 0,0 0 0 0 0,0 0 0 0 0,1-1 1 0 0,-1 1-1 0 0,0 0 0 0 0,0 0 0 0 0,0 0 0 0 0,1-1 0 0 0,-1 1 0 0 0,0 0 0 0 0,0-1 0 0 0,5-8-1063 0 0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1.1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80 7594 0 0,'-3'19'503'0'0,"0"-1"-1"0"0,1 1 1 0 0,1-1 0 0 0,1 1 0 0 0,0 0 0 0 0,2-1 0 0 0,0 1 0 0 0,1-1 0 0 0,8 30-1 0 0,9 15-934 0 0,38 82-1 0 0,-37-96 965 0 0,-10-23-5 0 0,1-1-1 0 0,22 35 0 0 0,-31-54-433 0 0,2 0-1 0 0,-1 0 1 0 0,1 0-1 0 0,-1-1 0 0 0,1 0 1 0 0,1 0-1 0 0,-1 0 0 0 0,1 0 1 0 0,0-1-1 0 0,0 0 0 0 0,0 0 1 0 0,1-1-1 0 0,-1 0 1 0 0,13 5-1 0 0,-16-8-149 0 0,-1 0-1 0 0,1 0 1 0 0,0 0 0 0 0,0 0-1 0 0,0 0 1 0 0,0 0 0 0 0,-1-1-1 0 0,1 1 1 0 0,0-1-1 0 0,0 0 1 0 0,-1 0 0 0 0,1 0-1 0 0,0 0 1 0 0,-1 0 0 0 0,1-1-1 0 0,-1 1 1 0 0,0-1 0 0 0,1 0-1 0 0,-1 1 1 0 0,0-1 0 0 0,0 0-1 0 0,0 0 1 0 0,0 0 0 0 0,0-1-1 0 0,1-2 1 0 0,7-9-330 0 0,-2 0 0 0 0,1 0-1 0 0,6-19 1 0 0,-8 19 200 0 0,23-46-269 0 0,54-121-226 0 0,-75 158 1287 0 0,-1-1-1 0 0,-1 0 1 0 0,-1-1-1 0 0,-2 1 1 0 0,4-44-1 0 0,-9 50 338 0 0,0 0-1 0 0,-7-33 1 0 0,5 37-732 0 0,0 0 0 0 0,1-1-1 0 0,1 1 1 0 0,0 0 0 0 0,2-16 0 0 0,22 77-1136 0 0,43 266-778 0 0,-42-176-672 0 0,6-1-3558 0 0,-28-127 5308 0 0,11 34-1762 0 0,-12-40 2215 0 0,0-1 0 0 0,0 0 1 0 0,-1 0-1 0 0,1 0 0 0 0,0-1 0 0 0,0 1 0 0 0,1 0 1 0 0,-1 0-1 0 0,0 0 0 0 0,1-1 0 0 0,-1 1 0 0 0,1-1 1 0 0,-1 1-1 0 0,1-1 0 0 0,0 0 0 0 0,2 2 0 0 0,-4-3 137 0 0,1 0 1 0 0,-1 0-1 0 0,1-1 0 0 0,-1 1 0 0 0,1 0 0 0 0,-1 0 0 0 0,1 0 0 0 0,-1 0 0 0 0,1-1 1 0 0,-1 1-1 0 0,1 0 0 0 0,-1 0 0 0 0,0-1 0 0 0,1 1 0 0 0,-1 0 0 0 0,1-1 1 0 0,-1 1-1 0 0,0 0 0 0 0,1-1 0 0 0,-1 1 0 0 0,0-1 0 0 0,1 1 0 0 0,-1-1 0 0 0,0 1 1 0 0,0-1-1 0 0,0 1 0 0 0,1-1 0 0 0,-1 1 0 0 0,0-1 0 0 0,0 1 0 0 0,0-1 0 0 0,0 1 1 0 0,0-1-1 0 0,0 0 0 0 0,1-1-65 0 0,5-19-243 0 0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1.5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239 1 6609 0 0,'-14'12'2553'0'0,"1"1"-1"0"0,0 1 1 0 0,-19 27-1 0 0,17-18-1725 0 0,-23 49-1 0 0,-37 134-5162 0 0,59-157 4906 0 0,11-33-618 0 0,0 0 1 0 0,1 0 0 0 0,1 0-1 0 0,-2 20 1 0 0,5-33-47 0 0,-1 0 0 0 0,1 0 1 0 0,0 0-1 0 0,0 0 0 0 0,0 0 0 0 0,1 0 1 0 0,-1 0-1 0 0,1 0 0 0 0,0 0 0 0 0,-1 0 1 0 0,1-1-1 0 0,0 1 0 0 0,1 0 0 0 0,-1 0 1 0 0,0-1-1 0 0,1 1 0 0 0,0-1 0 0 0,0 1 1 0 0,-1-1-1 0 0,1 1 0 0 0,1-1 0 0 0,-1 0 1 0 0,0 0-1 0 0,0 0 0 0 0,1 0 0 0 0,-1-1 0 0 0,1 1 1 0 0,0-1-1 0 0,-1 1 0 0 0,5 0 0 0 0,29 7-729 0 0,1-3 0 0 0,0 0-1 0 0,0-3 1 0 0,1-1-1 0 0,-1-2 1 0 0,44-5 0 0 0,-28 2 407 0 0,-1 3-1 0 0,61 6 1 0 0,-110-6 511 0 0,0 1 0 0 0,-1-1 0 0 0,1 1 0 0 0,0-1 0 0 0,-1 1 0 0 0,1 0 0 0 0,-1 0 0 0 0,1 0 0 0 0,-1 0 1 0 0,1 1-1 0 0,3 2 0 0 0,-5-3-2 0 0,0 0 0 0 0,0 0 1 0 0,0 0-1 0 0,0 0 0 0 0,-1 0 1 0 0,1 0-1 0 0,0 1 1 0 0,-1-1-1 0 0,1 0 0 0 0,-1 0 1 0 0,0 0-1 0 0,1 1 1 0 0,-1-1-1 0 0,0 0 0 0 0,1 1 1 0 0,-1-1-1 0 0,0 0 1 0 0,0 2-1 0 0,-1 3 138 0 0,-1 0 1 0 0,0 0-1 0 0,1 0 1 0 0,-2 0-1 0 0,1 0 1 0 0,-1-1-1 0 0,0 1 1 0 0,0-1-1 0 0,-5 7 0 0 0,-72 89 728 0 0,52-69-915 0 0,-35 51 1 0 0,56-72-257 0 0,1 0-1 0 0,0 0 1 0 0,1 1 0 0 0,0-1 0 0 0,0 1-1 0 0,2 0 1 0 0,-1 1 0 0 0,2-1 0 0 0,-3 17 0 0 0,5-26 5 0 0,0 0 1 0 0,0-1-1 0 0,0 1 1 0 0,0 0-1 0 0,1-1 1 0 0,-1 1 0 0 0,1 0-1 0 0,-1-1 1 0 0,1 1-1 0 0,0-1 1 0 0,0 1-1 0 0,0-1 1 0 0,1 1 0 0 0,-1-1-1 0 0,0 0 1 0 0,1 1-1 0 0,0-1 1 0 0,2 3-1 0 0,2-3-463 0 0,-6-22 16 0 0,-54-234-601 0 0,12 68 1114 0 0,42 168-131 0 0,14 43-162 0 0,45 118-762 0 0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1.9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0 3849 0 0,'-1'1'553'0'0,"0"-1"0"0"0,0 1-1 0 0,0-1 1 0 0,0 1 0 0 0,0 0 0 0 0,0-1 0 0 0,0 1 0 0 0,1 0 0 0 0,-1 0 0 0 0,0 0 0 0 0,1 0-1 0 0,-1 0 1 0 0,1 0 0 0 0,-1 0 0 0 0,1 0 0 0 0,-1 0 0 0 0,1 0 0 0 0,0 0 0 0 0,-1 2 0 0 0,2 26 3055 0 0,22 36-5346 0 0,-15-44 2657 0 0,248 787-5759 0 0,-249-784 4542 0 0,20 76-377 0 0,-25-90 293 0 0,0 1 1 0 0,-1-1-1 0 0,0 1 1 0 0,-1-1-1 0 0,0 1 1 0 0,-1-1 0 0 0,-2 16-1 0 0,2-25 219 0 0,1 1 0 0 0,-1 0 0 0 0,0-1 0 0 0,1 1 0 0 0,-1-1 0 0 0,0 0 0 0 0,0 1 0 0 0,0-1 1 0 0,0 1-1 0 0,0-1 0 0 0,0 0 0 0 0,0 0 0 0 0,0 0 0 0 0,-1 0 0 0 0,1 0 0 0 0,0 0 0 0 0,-1 0 0 0 0,1 0 0 0 0,-1 0 0 0 0,1-1 0 0 0,-1 1 0 0 0,1-1 0 0 0,-1 1 0 0 0,1-1 0 0 0,-1 1 0 0 0,0-1 0 0 0,1 0 0 0 0,-1 0 0 0 0,0 0 0 0 0,1 0 0 0 0,-1 0 0 0 0,0 0 0 0 0,1 0 0 0 0,-1-1 0 0 0,1 1 0 0 0,-1 0 0 0 0,0-1 0 0 0,1 1 0 0 0,-3-2 0 0 0,-19-6-1805 0 0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2.2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45 22 6993 0 0,'-5'8'1152'0'0,"0"0"0"0"0,1 0-1 0 0,0 0 1 0 0,0 0-1 0 0,-4 14 1 0 0,4-10-652 0 0,2 1 0 0 0,-1-1 0 0 0,1 0-1 0 0,0 17 1 0 0,1-23-509 0 0,1 0 0 0 0,0 0 0 0 0,0 0 0 0 0,1 0 0 0 0,-1 0 0 0 0,1 0 0 0 0,0 0 0 0 0,1-1 0 0 0,0 1 0 0 0,0 0 0 0 0,0-1 0 0 0,0 1 0 0 0,1-1 0 0 0,0 0 0 0 0,0 0 0 0 0,0 0-1 0 0,1 0 1 0 0,0 0 0 0 0,0-1 0 0 0,0 1 0 0 0,0-1 0 0 0,7 5 0 0 0,-6-7 11 0 0,0 0-1 0 0,1-1 1 0 0,-1 1 0 0 0,0-1-1 0 0,0 0 1 0 0,1 0 0 0 0,-1-1-1 0 0,1 1 1 0 0,-1-1 0 0 0,0-1-1 0 0,1 1 1 0 0,-1-1 0 0 0,0 0-1 0 0,1 0 1 0 0,-1 0-1 0 0,0-1 1 0 0,0 0 0 0 0,5-2-1 0 0,5-2-478 0 0,0-1-1 0 0,0-1 0 0 0,-1 0 0 0 0,23-17 0 0 0,-25 14-408 0 0,-1-1 0 0 0,1 0 0 0 0,-2 0-1 0 0,0-1 1 0 0,0-1 0 0 0,-1 1 0 0 0,-1-1-1 0 0,0-1 1 0 0,-1 0 0 0 0,-1 0 0 0 0,0 0-1 0 0,4-20 1 0 0,-1-3-1029 0 0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2.6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128 638 9242 0 0,'6'4'216'0'0,"2"1"0"0"0,-1-1 0 0 0,0 0 0 0 0,1-1 0 0 0,-1 0 0 0 0,1 0 0 0 0,0-1 0 0 0,0 0 0 0 0,0 0 0 0 0,1-1 0 0 0,-1 0 0 0 0,0 0 0 0 0,0-1 0 0 0,1 0 0 0 0,-1 0 0 0 0,9-2 0 0 0,11-2-495 0 0,-1-1 0 0 0,0-2-1 0 0,37-13 1 0 0,-45 13-197 0 0,-1-1-1 0 0,0 0 1 0 0,0-2-1 0 0,-1 0 1 0 0,0-1-1 0 0,-1-1 1 0 0,0 0-1 0 0,-1-1 0 0 0,26-28 1 0 0,-35 34 492 0 0,-1-1 0 0 0,1 1 0 0 0,-2-1 0 0 0,1 0 0 0 0,-1 0 0 0 0,0-1 0 0 0,-1 1-1 0 0,0-1 1 0 0,0 0 0 0 0,2-12 0 0 0,-4 14 240 0 0,-1 0 1 0 0,0 0-1 0 0,0 0 0 0 0,0-1 0 0 0,-1 1 0 0 0,0 0 0 0 0,-1 0 0 0 0,1 0 0 0 0,-1 0 0 0 0,-1 0 1 0 0,1 0-1 0 0,-1 1 0 0 0,0-1 0 0 0,-7-9 0 0 0,-17-21 183 0 0,-2 2 0 0 0,-1 0 1 0 0,-2 3-1 0 0,-1 0 0 0 0,-41-30 0 0 0,66 56-609 0 0,0 0-1 0 0,0 0 1 0 0,0 1-1 0 0,0 0 1 0 0,-1 0-1 0 0,0 1 0 0 0,0 0 1 0 0,0 1-1 0 0,-20-5 1 0 0,23 7 136 0 0,0 1-1 0 0,0 0 1 0 0,0 0 0 0 0,0 0-1 0 0,0 1 1 0 0,0 0 0 0 0,1 0-1 0 0,-1 0 1 0 0,0 1 0 0 0,0 0-1 0 0,1 0 1 0 0,-1 1 0 0 0,1-1-1 0 0,-1 1 1 0 0,1 0 0 0 0,0 1-1 0 0,-7 5 1 0 0,-5 6 115 0 0,-1 2-1 0 0,2 0 0 0 0,0 1 1 0 0,2 1-1 0 0,0 0 1 0 0,0 1-1 0 0,2 0 1 0 0,1 1-1 0 0,0 1 1 0 0,2-1-1 0 0,0 2 1 0 0,2-1-1 0 0,0 1 1 0 0,1 0-1 0 0,2 0 0 0 0,0 1 1 0 0,0 27-1 0 0,4-43-79 0 0,1 0-1 0 0,-1 0 1 0 0,1 0-1 0 0,1-1 1 0 0,0 1-1 0 0,0 0 1 0 0,0-1-1 0 0,1 1 1 0 0,0-1-1 0 0,0 0 1 0 0,1 0-1 0 0,0 0 1 0 0,0 0-1 0 0,1-1 1 0 0,0 0-1 0 0,0 0 1 0 0,10 10-1 0 0,-4-8-75 0 0,0 0-1 0 0,1 0 0 0 0,0-1 0 0 0,1-1 1 0 0,-1 0-1 0 0,1 0 0 0 0,0-1 1 0 0,1-1-1 0 0,16 3 0 0 0,26 4-710 0 0,0-3 0 0 0,0-3-1 0 0,1-2 1 0 0,-1-2 0 0 0,1-3 0 0 0,69-12-1 0 0,-104 11 183 0 0,-1-1-1 0 0,1-1 0 0 0,-1-1 0 0 0,22-10 0 0 0,-34 13 440 0 0,-1-1-1 0 0,0-1 1 0 0,0 1-1 0 0,0-1 1 0 0,0-1 0 0 0,-1 0-1 0 0,0 0 1 0 0,0 0 0 0 0,-1 0-1 0 0,0-1 1 0 0,0 0-1 0 0,7-11 1 0 0,6-19-343 0 0,2 3-255 0 0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2.9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56 728 0 0,'2'2'220'0'0,"0"-1"1"0"0,-1 1-1 0 0,1 0 0 0 0,-1-1 0 0 0,1 1 0 0 0,-1 0 0 0 0,0 0 1 0 0,0 0-1 0 0,0 0 0 0 0,0 0 0 0 0,0 0 0 0 0,0 0 0 0 0,0 0 1 0 0,-1 1-1 0 0,1-1 0 0 0,-1 0 0 0 0,1 3 0 0 0,-1-3-33 0 0,42 246 3096 0 0,-34-180-2902 0 0,3 0-1 0 0,3 0 1 0 0,3-1 0 0 0,33 86 0 0 0,-48-149-211 0 0,22 43 1589 0 0,-23-45-1647 0 0,0 0 0 0 0,0 0 0 0 0,0-1 0 0 0,0 1 0 0 0,1 0 0 0 0,-1-1 0 0 0,0 1 0 0 0,1-1 0 0 0,-1 0 0 0 0,1 1 0 0 0,0-1 0 0 0,-1 0 0 0 0,1 0 0 0 0,0 0 0 0 0,0 0 0 0 0,-1 0 0 0 0,1 0 0 0 0,0-1 0 0 0,0 1 0 0 0,0-1 0 0 0,3 1 0 0 0,-4-1-76 0 0,0-1 1 0 0,1 1-1 0 0,-1-1 0 0 0,0 0 1 0 0,0 1-1 0 0,0-1 1 0 0,1 0-1 0 0,-1 0 0 0 0,0 0 1 0 0,0 0-1 0 0,0 0 1 0 0,0 0-1 0 0,-1 0 0 0 0,1 0 1 0 0,0 0-1 0 0,0 0 1 0 0,-1 0-1 0 0,1-1 0 0 0,0 1 1 0 0,-1 0-1 0 0,1 0 1 0 0,-1-1-1 0 0,0 1 1 0 0,1-1-1 0 0,-1 1 0 0 0,0 0 1 0 0,0-1-1 0 0,0 1 1 0 0,0 0-1 0 0,0-3 0 0 0,-2-47 180 0 0,2 48-188 0 0,-9-47 111 0 0,-1 0 0 0 0,-28-77 0 0 0,20 73 520 0 0,-19-105 1 0 0,34 141-664 0 0,1 1 0 0 0,1-1 0 0 0,1 1 0 0 0,0-1 0 0 0,2 1 0 0 0,0 0 0 0 0,0-1 0 0 0,2 1 0 0 0,0 0 0 0 0,9-22 0 0 0,-12 35-158 0 0,1 1 0 0 0,0-1 0 0 0,0 0 0 0 0,0 1 0 0 0,0-1 0 0 0,0 1 0 0 0,1 0 0 0 0,-1 0-1 0 0,1 0 1 0 0,0 0 0 0 0,0 0 0 0 0,0 0 0 0 0,0 1 0 0 0,0 0 0 0 0,1-1 0 0 0,-1 1 0 0 0,1 0-1 0 0,0 1 1 0 0,-1-1 0 0 0,1 1 0 0 0,0 0 0 0 0,0-1 0 0 0,4 1 0 0 0,7 0-591 0 0,-1 0 0 0 0,0 1 1 0 0,0 1-1 0 0,0 1 1 0 0,19 3-1 0 0,-16-2 515 0 0,0 0 1 0 0,-1-2-1 0 0,21 0 1 0 0,-35-1 190 0 0,57-8-1817 0 0,-55 7 1560 0 0,0 0 1 0 0,-1 0 0 0 0,1 0 0 0 0,0 0-1 0 0,-1-1 1 0 0,1 0 0 0 0,-1 0 0 0 0,1 0-1 0 0,-1 0 1 0 0,0-1 0 0 0,0 1 0 0 0,5-6-1 0 0,3-5-662 0 0,5 7-68 0 0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3.3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467 0 6953 0 0,'-37'46'9452'0'0,"-2"-1"-7351"0"0,-25 30-3753 0 0,-1-4-753 0 0,49-56 2331 0 0,1 1 1 0 0,0 0 0 0 0,2 1-1 0 0,0 1 1 0 0,0 0-1 0 0,-10 21 1 0 0,23-39 76 0 0,0 1 1 0 0,0-1-1 0 0,0 1 0 0 0,0-1 1 0 0,-1 1-1 0 0,1-1 1 0 0,0 1-1 0 0,0-1 0 0 0,0 1 1 0 0,0-1-1 0 0,0 1 0 0 0,0-1 1 0 0,0 1-1 0 0,0-1 0 0 0,1 1 1 0 0,-1-1-1 0 0,0 1 0 0 0,0-1 1 0 0,0 1-1 0 0,0-1 1 0 0,1 1-1 0 0,-1-1 0 0 0,0 0 1 0 0,1 1-1 0 0,-1-1 0 0 0,0 1 1 0 0,1-1-1 0 0,-1 0 0 0 0,0 1 1 0 0,1-1-1 0 0,-1 0 1 0 0,1 1-1 0 0,-1-1 0 0 0,0 0 1 0 0,1 1-1 0 0,-1-1 0 0 0,1 0 1 0 0,-1 0-1 0 0,1 0 0 0 0,-1 0 1 0 0,1 1-1 0 0,-1-1 1 0 0,1 0-1 0 0,-1 0 0 0 0,1 0 1 0 0,-1 0-1 0 0,1 0 0 0 0,-1 0 1 0 0,1 0-1 0 0,-1 0 0 0 0,1-1 1 0 0,-1 1-1 0 0,2 0 1 0 0,43-5-1032 0 0,-23 2 455 0 0,-3 3 347 0 0,1 1 0 0 0,-1 0 0 0 0,0 2 0 0 0,0 0 0 0 0,-1 1-1 0 0,1 1 1 0 0,-1 1 0 0 0,0 1 0 0 0,0 0 0 0 0,-1 1 0 0 0,0 1 0 0 0,0 1 0 0 0,-1 0 0 0 0,20 17 0 0 0,-15-10 797 0 0,-2 2 0 0 0,0 0 1 0 0,-1 1-1 0 0,-1 1 0 0 0,0 0 1 0 0,-2 2-1 0 0,-1-1 0 0 0,-1 2 1 0 0,18 42-1 0 0,-30-64-457 0 0,1 0 0 0 0,-1 1 0 0 0,0-1 0 0 0,0 1 0 0 0,0-1 0 0 0,-1 0 0 0 0,1 1 0 0 0,0 0 1 0 0,-1-1-1 0 0,0 1 0 0 0,0-1 0 0 0,1 1 0 0 0,-2 0 0 0 0,1-1 0 0 0,0 1 0 0 0,0-1 0 0 0,-1 1 0 0 0,1 0 0 0 0,-1-1 0 0 0,0 1 0 0 0,0-1 1 0 0,0 0-1 0 0,0 1 0 0 0,0-1 0 0 0,-1 0 0 0 0,-2 4 0 0 0,1-4-21 0 0,-1 1-1 0 0,0-1 1 0 0,0 0 0 0 0,0-1 0 0 0,0 1-1 0 0,0-1 1 0 0,0 0 0 0 0,-1 0-1 0 0,1 0 1 0 0,0 0 0 0 0,0-1 0 0 0,-1 0-1 0 0,1 0 1 0 0,-1 0 0 0 0,-5-1-1 0 0,-31-2-779 0 0,0-3-1 0 0,0-1 1 0 0,0-2-1 0 0,-54-20 0 0 0,-152-72-8040 0 0,215 86 7377 0 0,-65-27-3069 0 0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5.5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6617 14885 3377 0 0,'0'-1'321'0'0,"-1"0"0"0"0,1 0 0 0 0,-1 0 0 0 0,0 0 0 0 0,1 0 0 0 0,-1 0 0 0 0,0 0 0 0 0,0 0 0 0 0,1 0 0 0 0,-1 1 0 0 0,0-1 0 0 0,0 0 0 0 0,0 0 0 0 0,0 1 0 0 0,0-1 0 0 0,0 1 0 0 0,0-1 0 0 0,0 1 0 0 0,0-1 0 0 0,0 1 0 0 0,-1 0 0 0 0,1-1 0 0 0,-1 1 0 0 0,1 0-206 0 0,0 1 0 0 0,0-1-1 0 0,0 1 1 0 0,0 0 0 0 0,0-1-1 0 0,0 1 1 0 0,0 0 0 0 0,0-1-1 0 0,1 1 1 0 0,-1 0 0 0 0,0 0-1 0 0,1 0 1 0 0,-1 0 0 0 0,0 0 0 0 0,1 0-1 0 0,-1 0 1 0 0,1 0 0 0 0,0 0-1 0 0,-1 2 1 0 0,-3 10-305 0 0,0 1 0 0 0,2 0 0 0 0,-2 14 0 0 0,3-18 674 0 0,-34 542 1155 0 0,29-359-1271 0 0,5 267-248 0 0,4-210-191 0 0,-3-214 102 0 0,-9 64 1 0 0,8-90-31 0 0,-1-1 1 0 0,0 1-1 0 0,0-1 1 0 0,-1 0 0 0 0,0 1-1 0 0,-1-1 1 0 0,0-1-1 0 0,-1 1 1 0 0,1 0-1 0 0,-2-1 1 0 0,-10 14 0 0 0,12-19 35 0 0,-1 0 0 0 0,1 0 0 0 0,-1 0 0 0 0,0 0 0 0 0,0-1 0 0 0,0 0 0 0 0,0 0 0 0 0,0 0 0 0 0,0 0 1 0 0,0-1-1 0 0,-1 0 0 0 0,1 0 0 0 0,-1-1 0 0 0,1 1 0 0 0,-1-1 0 0 0,1 0 0 0 0,-1-1 0 0 0,1 1 0 0 0,-7-2 0 0 0,-14-3 288 0 0,-1-2 0 0 0,-39-14 0 0 0,47 15-218 0 0,-55-20 267 0 0,-277-89 869 0 0,-10 31-848 0 0,-752-18-731 0 0,447 54 329 0 0,472 29 10 0 0,-374-27-576 0 0,443 43 442 0 0,0 5-1 0 0,-191 28 1 0 0,-59 41 934 0 0,-4 1 303 0 0,-3-32-1253 0 0,317-39-8 0 0,-67-6 0 0 0,111 3 189 0 0,1 0 0 0 0,0-2 0 0 0,1-1 0 0 0,-1 0 0 0 0,1-1-1 0 0,-1-1 1 0 0,-28-15 0 0 0,39 15-17 0 0,-1 0 0 0 0,2 0 0 0 0,-1 0 0 0 0,1-1-1 0 0,0-1 1 0 0,1 1 0 0 0,-1-1 0 0 0,2-1 0 0 0,-1 1 0 0 0,2-1-1 0 0,-1 0 1 0 0,1-1 0 0 0,1 1 0 0 0,0-1 0 0 0,0 0 0 0 0,-3-20-1 0 0,-2-16-178 0 0,3 1 0 0 0,-1-84 0 0 0,5 90 153 0 0,-2-95-136 0 0,-47-649 28 0 0,-111-125 1191 0 0,10 117-502 0 0,129 621-397 0 0,8-1 0 0 0,12-289 1 0 0,73-210-308 0 0,-9 131-27 0 0,-47-5 135 0 0,-70-55 699 0 0,7 106-497 0 0,38-686-480 0 0,16 924 211 0 0,-6-58 347 0 0,-13-1 0 0 0,-63-356 0 0 0,-53-518 9 0 0,103 825-310 0 0,-13-332 65 0 0,39 544-68 0 0,7 0 0 0 0,41-239 0 0 0,18 74-402 0 0,22-127 121 0 0,-65 301 322 0 0,2-166 0 0 0,-30-89 118 0 0,-2 238-238 0 0,8 0-1 0 0,22-180 1 0 0,1 163-49 0 0,42-255-9 0 0,-44 330 126 0 0,4 2 0 0 0,44-115-1 0 0,-58 188 24 0 0,1 0 1 0 0,2 1-1 0 0,0 0 0 0 0,2 1 0 0 0,0 1 0 0 0,2 1 1 0 0,1 0-1 0 0,0 1 0 0 0,2 1 0 0 0,0 1 1 0 0,1 1-1 0 0,2 1 0 0 0,-1 1 0 0 0,2 1 0 0 0,0 1 1 0 0,1 1-1 0 0,1 1 0 0 0,0 2 0 0 0,0 0 1 0 0,1 2-1 0 0,0 1 0 0 0,54-7 0 0 0,95 2-166 0 0,188 10 0 0 0,15 1 101 0 0,590-67-236 0 0,-413 25 168 0 0,19-15 123 0 0,23-2 35 0 0,-426 51 53 0 0,254 19 0 0 0,-342 1 76 0 0,-1 4-1 0 0,106 30 1 0 0,159 69 323 0 0,-134-41-279 0 0,-198-67-138 0 0,0 0 1 0 0,0 2-1 0 0,-1 0 0 0 0,0 0 0 0 0,-1 2 1 0 0,1 0-1 0 0,-1 1 0 0 0,-1 0 0 0 0,0 1 1 0 0,-1 1-1 0 0,0 0 0 0 0,-1 0 0 0 0,0 2 1 0 0,-1-1-1 0 0,0 2 0 0 0,10 18 0 0 0,5 13-7 0 0,-2 2 0 0 0,-2 0 0 0 0,-2 1 0 0 0,-3 1 0 0 0,-2 1 1 0 0,10 57-1 0 0,-14-40 38 0 0,-3-1 0 0 0,-2 85 1 0 0,-16 62 43 0 0,2 97-28 0 0,10-279-35 0 0,1-1-1 0 0,2 1 1 0 0,1-1-1 0 0,1-1 1 0 0,2 1-1 0 0,1-1 1 0 0,22 46-1 0 0,-6-36 92 0 0,5 10-910 0 0,-80-80-6169 0 0,-78-84-3665 0 0,92 81 8450 0 0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5.95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101 7 2993 0 0,'-4'-2'412'0'0,"0"1"0"0"0,0 0 0 0 0,0 0 0 0 0,0 1 0 0 0,0-1 0 0 0,0 1 0 0 0,0-1 0 0 0,0 1 0 0 0,0 1 0 0 0,0-1 0 0 0,0 0 0 0 0,0 1 0 0 0,0 0 0 0 0,0 0 0 0 0,-5 2 0 0 0,7-2-314 0 0,0 0 0 0 0,0 0-1 0 0,0 0 1 0 0,0 0 0 0 0,0 0 0 0 0,1 1 0 0 0,-1-1 0 0 0,0 1 0 0 0,1 0-1 0 0,-1-1 1 0 0,1 1 0 0 0,-1 0 0 0 0,1 0 0 0 0,0 0 0 0 0,0-1 0 0 0,0 1 0 0 0,0 1-1 0 0,0-1 1 0 0,0 0 0 0 0,1 0 0 0 0,-1 0 0 0 0,1 0 0 0 0,-1 1 0 0 0,1-1-1 0 0,0 0 1 0 0,0 0 0 0 0,0 0 0 0 0,0 1 0 0 0,0-1 0 0 0,1 3 0 0 0,1 0-17 0 0,1-1 1 0 0,-1 0 0 0 0,1 0 0 0 0,0 0-1 0 0,-1 0 1 0 0,2 0 0 0 0,-1 0-1 0 0,0-1 1 0 0,1 0 0 0 0,0 0 0 0 0,5 4-1 0 0,5 6 6 0 0,218 229 24 0 0,0 2-44 0 0,-183-198 202 0 0,3-1 0 0 0,109 71 0 0 0,-47-53 562 0 0,-99-56-697 0 0,0-1 0 0 0,0 0 0 0 0,0-1 0 0 0,1-1 0 0 0,31 5 0 0 0,-47-9-220 0 0,0 0 1 0 0,1 0-1 0 0,-1 0 0 0 0,1 0 0 0 0,-1 0 1 0 0,0 0-1 0 0,1 0 0 0 0,-1 0 0 0 0,1 0 1 0 0,-1 0-1 0 0,0 0 0 0 0,1 0 0 0 0,-1-1 1 0 0,0 1-1 0 0,1 0 0 0 0,-1 0 0 0 0,1 0 0 0 0,-1-1 1 0 0,0 1-1 0 0,1 0 0 0 0,-1 0 0 0 0,0-1 1 0 0,0 1-1 0 0,1 0 0 0 0,-1-1 0 0 0,0 1 1 0 0,0 0-1 0 0,1-1 0 0 0,-1 1 0 0 0,0 0 1 0 0,0-1-1 0 0,0 1 0 0 0,0-1 0 0 0,0 1 1 0 0,1 0-1 0 0,-1-1 0 0 0,0 1 0 0 0,0-1 1 0 0,0 1-1 0 0,0 0 0 0 0,0-1 0 0 0,0 1 0 0 0,0-1 1 0 0,0 1-1 0 0,0 0 0 0 0,-1-1 0 0 0,1 1 1 0 0,0-1-1 0 0,0 1 0 0 0,0 0 0 0 0,0-1 1 0 0,-1 1-1 0 0,1 0 0 0 0,0-1 0 0 0,0 1 1 0 0,-1 0-1 0 0,1-1 0 0 0,0 1 0 0 0,0 0 1 0 0,-1 0-1 0 0,1-1 0 0 0,-1 1 0 0 0,-21-32-4244 0 0,16 23 3474 0 0,-2-4 490 0 0,0 0-1 0 0,1-1 0 0 0,1 0 1 0 0,0 0-1 0 0,1-1 0 0 0,0 0 1 0 0,1 0-1 0 0,1 0 0 0 0,1 0 1 0 0,0 0-1 0 0,0-1 1 0 0,2-24-1 0 0,6-17-456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5.6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144 56 2088 0 0,'-19'-3'1647'0'0,"-49"-11"3603"0"0,63 12-4678 0 0,0 1-1 0 0,1-1 1 0 0,0 0 0 0 0,-1 0-1 0 0,1 0 1 0 0,0 0 0 0 0,0-1-1 0 0,0 0 1 0 0,1 0 0 0 0,-1 0-1 0 0,1 0 1 0 0,-4-4 0 0 0,7 7-542 0 0,0 0 0 0 0,0 0 0 0 0,0 0 0 0 0,0 0 0 0 0,0 0 0 0 0,0 0 0 0 0,0 0 0 0 0,0 0 0 0 0,1 0 0 0 0,-1 0 0 0 0,0 0 0 0 0,0 0 0 0 0,0 0 0 0 0,0 0 0 0 0,0 0 0 0 0,0 0 0 0 0,0 0 0 0 0,0 0 0 0 0,0 0 0 0 0,0 0 0 0 0,1 0 0 0 0,-1 0 0 0 0,0 0 0 0 0,0 0 0 0 0,0 0 0 0 0,0 0 0 0 0,0 0 0 0 0,0 0 0 0 0,0-1 0 0 0,0 1 0 0 0,0 0 0 0 0,0 0 0 0 0,0 0 0 0 0,0 0 0 0 0,0 0 0 0 0,1 0 0 0 0,-1 0 0 0 0,0 0 0 0 0,0 0 0 0 0,0 0 0 0 0,0 0 0 0 0,0 0 0 0 0,0 0 0 0 0,0-1 0 0 0,0 1 0 0 0,0 0 0 0 0,0 0 0 0 0,0 0 0 0 0,0 0 0 0 0,0 0 0 0 0,0 0 0 0 0,0 0 0 0 0,0 0 0 0 0,0 0 0 0 0,0-1 0 0 0,0 1 0 0 0,0 0 0 0 0,0 0 0 0 0,0 0 0 0 0,0 0 0 0 0,0 0 0 0 0,0 0 0 0 0,14 4 416 0 0,16 10-364 0 0,267 164 1050 0 0,-23-12-591 0 0,-265-162-709 0 0,29 18 108 0 0,-23-2-3238 0 0,-35-13-10553 0 0,10-8 11184 0 0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2:56.3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678 1 7218 0 0,'3'11'456'0'0,"-2"1"0"0"0,0 0 1 0 0,0-1-1 0 0,-1 1 0 0 0,0 0 1 0 0,-1 0-1 0 0,-1-1 0 0 0,0 1 1 0 0,-6 21-1 0 0,-3 10-395 0 0,-1-1-1 0 0,-19 44 1 0 0,-29 39 1206 0 0,-6-2 0 0 0,-4-3 0 0 0,-141 180 1 0 0,197-283-1255 0 0,-55 66-172 0 0,62-75-163 0 0,-1 0 0 0 0,0-1 0 0 0,-1 0 0 0 0,1-1 0 0 0,-1 0 0 0 0,-1 0 0 0 0,-15 7 0 0 0,24-13 147 0 0,0 1 0 0 0,0-1 1 0 0,0 1-1 0 0,0-1 0 0 0,-1 1 0 0 0,1-1 1 0 0,0 0-1 0 0,0 0 0 0 0,0 1 0 0 0,-1-1 1 0 0,1 0-1 0 0,0 0 0 0 0,0 0 1 0 0,0 0-1 0 0,-1 0 0 0 0,1-1 0 0 0,0 1 1 0 0,0 0-1 0 0,0-1 0 0 0,0 1 0 0 0,-1 0 1 0 0,1-1-1 0 0,0 1 0 0 0,0-1 1 0 0,0 0-1 0 0,0 1 0 0 0,0-1 0 0 0,0 0 1 0 0,0 0-1 0 0,1 1 0 0 0,-1-1 0 0 0,0 0 1 0 0,0 0-1 0 0,0 0 0 0 0,1 0 1 0 0,-1 0-1 0 0,1 0 0 0 0,-1 0 0 0 0,1 0 1 0 0,-1-1-1 0 0,1 1 0 0 0,-1 0 0 0 0,1 0 1 0 0,0 0-1 0 0,0 0 0 0 0,0-1 1 0 0,0 1-1 0 0,0 0 0 0 0,0 0 0 0 0,0 0 1 0 0,0-1-1 0 0,0 1 0 0 0,0 0 0 0 0,0 0 1 0 0,1 0-1 0 0,-1 0 0 0 0,2-2 1 0 0,6-21-2978 0 0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00.5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50 23 1832 0 0,'-33'-15'2291'0'0,"19"8"-1002"0"0,14 7-1270 0 0,0 0 0 0 0,0 0 0 0 0,0 0 0 0 0,0 0 1 0 0,0 0-1 0 0,0 0 0 0 0,0 1 0 0 0,0-1 0 0 0,0 0 0 0 0,0 0 1 0 0,0 0-1 0 0,0 0 0 0 0,0 0 0 0 0,0 0 0 0 0,0 0 0 0 0,0 0 0 0 0,0 0 1 0 0,0 1-1 0 0,0-1 0 0 0,0 0 0 0 0,0 0 0 0 0,0 0 0 0 0,0 0 0 0 0,0 0 1 0 0,0 0-1 0 0,0 0 0 0 0,0 0 0 0 0,0 0 0 0 0,0 1 0 0 0,0-1 1 0 0,0 0-1 0 0,0 0 0 0 0,0 0 0 0 0,0 0 0 0 0,0 0 0 0 0,0 0 0 0 0,-1 0 1 0 0,1 0-1 0 0,0 0 0 0 0,0 0 0 0 0,0 0 0 0 0,0 0 0 0 0,0 0 1 0 0,0 0-1 0 0,0 0 0 0 0,0 0 0 0 0,0 0 0 0 0,0 0 0 0 0,-1 0 0 0 0,1 0 1 0 0,0 0-1 0 0,0 0 0 0 0,0 0 0 0 0,0 0 0 0 0,0 0 0 0 0,0 0 0 0 0,0 0 1 0 0,0 0-1 0 0,-1 0 0 0 0,1 0 0 0 0,12 31-12 0 0,-1-1 1 0 0,-2 2-1 0 0,-2-1 0 0 0,8 65 0 0 0,-8-48 22 0 0,97 538 1749 0 0,-99-559-1752 0 0,10 53 432 0 0,-14-74-827 0 0,0 1 1 0 0,-1-1 0 0 0,0 1-1 0 0,0-1 1 0 0,-1 1-1 0 0,0-1 1 0 0,0 0-1 0 0,0 1 1 0 0,-4 8-1 0 0,4-12 52 0 0,-1 0-1 0 0,1-1 0 0 0,-1 0 0 0 0,0 1 0 0 0,0-1 1 0 0,0 0-1 0 0,0 0 0 0 0,0 0 0 0 0,-3 2 0 0 0,3-2 146 0 0,-13 11-1444 0 0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00.9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 2 3705 0 0,'-1'-1'70'0'0,"-1"1"0"0"0,1 0 0 0 0,0 0-1 0 0,-1 0 1 0 0,1 0 0 0 0,-1 0 0 0 0,1 0 0 0 0,0 0 0 0 0,-1 1 0 0 0,1-1 0 0 0,0 0 0 0 0,-1 1 0 0 0,1-1 0 0 0,0 1-1 0 0,0-1 1 0 0,-1 1 0 0 0,1 0 0 0 0,0 0 0 0 0,0-1 0 0 0,0 1 0 0 0,0 0 0 0 0,0 0 0 0 0,0 0 0 0 0,0 0 0 0 0,0 0 0 0 0,0 0-1 0 0,1 0 1 0 0,-1 1 0 0 0,0-1 0 0 0,1 0 0 0 0,-1 0 0 0 0,1 1 0 0 0,-1-1 0 0 0,1 0 0 0 0,-1 1 0 0 0,1-1 0 0 0,0 0-1 0 0,0 1 1 0 0,0-1 0 0 0,0 0 0 0 0,0 1 0 0 0,0-1 0 0 0,0 1 0 0 0,0-1 0 0 0,0 0 0 0 0,1 1 0 0 0,0 1 0 0 0,2 9-168 0 0,1 0 1 0 0,1-1-1 0 0,0 0 0 0 0,9 15 1 0 0,-9-16 327 0 0,11 17-56 0 0,0-2 0 0 0,2 0 0 0 0,0-1 1 0 0,28 27-1 0 0,94 81 725 0 0,-91-87-750 0 0,-2-1-81 0 0,-30-26-316 0 0,1-1 0 0 0,0 0 0 0 0,1-1 0 0 0,1-1 1 0 0,39 21-1 0 0,-59-35 141 0 0,1-1 1 0 0,0 1-1 0 0,0-1 1 0 0,0 1-1 0 0,0-1 0 0 0,0 0 1 0 0,0 1-1 0 0,0-1 1 0 0,0 0-1 0 0,0 0 1 0 0,0 0-1 0 0,0 0 0 0 0,0 1 1 0 0,0-1-1 0 0,0-1 1 0 0,0 1-1 0 0,-1 0 0 0 0,1 0 1 0 0,0 0-1 0 0,0 0 1 0 0,0-1-1 0 0,0 1 1 0 0,0 0-1 0 0,0-1 0 0 0,0 1 1 0 0,0-1-1 0 0,0 1 1 0 0,-1-1-1 0 0,1 0 1 0 0,0 1-1 0 0,0-1 0 0 0,-1 0 1 0 0,2-1-1 0 0,0-1-179 0 0,-1 0 0 0 0,0 1 0 0 0,0-1 0 0 0,0-1 0 0 0,0 1 0 0 0,0 0 0 0 0,-1 0 0 0 0,0 0 0 0 0,1-6 0 0 0,-2-18-525 0 0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01.2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163 1 2809 0 0,'-10'31'2881'0'0,"-9"45"1"0"0,-4 92-311 0 0,5-36-1477 0 0,-8 19-592 0 0,-17 110-1224 0 0,21-89-2828 0 0,20-153 2282 0 0,5-25-152 0 0,5-38-860 0 0,-5 28 1932 0 0,11-46-1971 0 0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17.4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604 0 3609 0 0,'-6'0'344'0'0,"0"1"1"0"0,0-1 0 0 0,0 1 0 0 0,0 0-1 0 0,0 0 1 0 0,-7 2 0 0 0,13-3-346 0 0,0 1 0 0 0,-1-1 0 0 0,1 0 0 0 0,0 0 1 0 0,-1 0-1 0 0,1 0 0 0 0,0 0 0 0 0,-1 1 0 0 0,1-1 0 0 0,0 0 1 0 0,-1 0-1 0 0,1 1 0 0 0,0-1 0 0 0,0 0 0 0 0,-1 0 0 0 0,1 1 1 0 0,0-1-1 0 0,0 0 0 0 0,0 1 0 0 0,-1-1 0 0 0,1 0 0 0 0,0 1 1 0 0,0-1-1 0 0,0 0 0 0 0,0 1 0 0 0,0-1 0 0 0,0 0 0 0 0,-1 1 1 0 0,1-1-1 0 0,0 0 0 0 0,0 1 0 0 0,0-1 0 0 0,0 0 0 0 0,0 1 1 0 0,1-1-1 0 0,-1 1 0 0 0,22 17 29 0 0,1-7 37 0 0,1-1 0 0 0,0-2 1 0 0,0 0-1 0 0,36 6 0 0 0,107 10 543 0 0,-58-9-22 0 0,-73-10-361 0 0,356 72 1142 0 0,-344-64-1281 0 0,-1 2-1 0 0,0 3 1 0 0,-1 1 0 0 0,-1 2-1 0 0,83 54 1 0 0,-120-70-58 0 0,0 1 1 0 0,0 0-1 0 0,-1 1 0 0 0,1 0 1 0 0,-2 0-1 0 0,1 1 1 0 0,-1 0-1 0 0,7 10 0 0 0,-12-15 58 0 0,1 1-1 0 0,0-1 0 0 0,-1 1 0 0 0,0 0 0 0 0,1-1 0 0 0,-1 1 0 0 0,-1 0 1 0 0,1 0-1 0 0,-1 0 0 0 0,1 0 0 0 0,-1 0 0 0 0,0 0 0 0 0,-1-1 0 0 0,1 1 1 0 0,-1 0-1 0 0,1 0 0 0 0,-1 0 0 0 0,0 0 0 0 0,-1-1 0 0 0,1 1 0 0 0,-1 0 1 0 0,1-1-1 0 0,-4 6 0 0 0,-34 47 708 0 0,-3-2 1 0 0,-1-2-1 0 0,-63 58 1 0 0,61-66-416 0 0,2 1 1 0 0,3 2 0 0 0,1 1 0 0 0,-45 76 0 0 0,-87 245-68 0 0,30 11-39 0 0,131-354-267 0 0,-44 132 39 0 0,6 2 1 0 0,7 1 0 0 0,-29 243-1 0 0,61-306-4 0 0,5 0-1 0 0,14 160 1 0 0,-2-186-29 0 0,3 0-1 0 0,4-1 1 0 0,3 0 0 0 0,32 81 0 0 0,-32-106-7 0 0,3-1 0 0 0,1-2 1 0 0,3 0-1 0 0,1-1 1 0 0,2-1-1 0 0,59 65 1 0 0,-64-83-4 0 0,0 0 0 0 0,1-2 0 0 0,1 0 0 0 0,2-2 0 0 0,-1-1 0 0 0,2-1-1 0 0,1-1 1 0 0,0-1 0 0 0,0-2 0 0 0,2-1 0 0 0,41 11 0 0 0,-56-20-52 0 0,1 0-1 0 0,-1-2 1 0 0,1 1-1 0 0,-1-2 1 0 0,1 0-1 0 0,-1-1 1 0 0,26-5-1 0 0,-36 5 56 0 0,0 0 0 0 0,-1 0 0 0 0,1 0 0 0 0,0-1 0 0 0,-1 0 0 0 0,1 0 0 0 0,-1-1 0 0 0,0 0 0 0 0,0 1 0 0 0,0-2 0 0 0,0 1-1 0 0,0-1 1 0 0,-1 1 0 0 0,1-1 0 0 0,-1 0 0 0 0,0-1 0 0 0,0 1 0 0 0,-1-1 0 0 0,1 0 0 0 0,-1 0 0 0 0,0 0 0 0 0,0 0 0 0 0,-1 0 0 0 0,3-9 0 0 0,-4 13 2 0 0,0-1 0 0 0,-1 0 1 0 0,1 0-1 0 0,-1 0 0 0 0,0 0 1 0 0,0 0-1 0 0,0 0 0 0 0,0 0 1 0 0,0 0-1 0 0,0 0 0 0 0,0 0 1 0 0,0 1-1 0 0,-1-1 0 0 0,1 0 1 0 0,-1 0-1 0 0,-1-3 0 0 0,2 5-9 0 0,-1-1 0 0 0,1 0-1 0 0,-1 1 1 0 0,1 0 0 0 0,-1-1 0 0 0,0 1-1 0 0,1-1 1 0 0,-1 1 0 0 0,0 0-1 0 0,1-1 1 0 0,-1 1 0 0 0,0 0-1 0 0,0 0 1 0 0,1-1 0 0 0,-1 1 0 0 0,0 0-1 0 0,0 0 1 0 0,1 0 0 0 0,-1 0-1 0 0,0 0 1 0 0,0 0 0 0 0,1 0-1 0 0,-1 0 1 0 0,0 1 0 0 0,0-1 0 0 0,1 0-1 0 0,-2 1 1 0 0,-2 0-27 0 0,1 1 0 0 0,-1-1 1 0 0,1 1-1 0 0,0 0 0 0 0,0 0 0 0 0,0 1 0 0 0,0-1 1 0 0,0 1-1 0 0,1-1 0 0 0,-1 1 0 0 0,1 0 1 0 0,-1 0-1 0 0,1 0 0 0 0,0 0 0 0 0,-3 6 0 0 0,1 3-87 0 0,1 0-1 0 0,0 0 0 0 0,0 0 1 0 0,1 0-1 0 0,1 0 0 0 0,0 1 1 0 0,1-1-1 0 0,2 20 0 0 0,20 104-309 0 0,-13-90 284 0 0,76 296-216 0 0,8 38 326 0 0,-85-314 47 0 0,-3-1 0 0 0,-2 1 1 0 0,-13 124-1 0 0,-52 194-13 0 0,8-158 286 0 0,43-191 75 0 0,-1 0 0 0 0,-2-1 1 0 0,-1-1-1 0 0,-27 43 0 0 0,33-63-187 0 0,0-1 1 0 0,-1 0-1 0 0,0 0 0 0 0,-1-1 0 0 0,0 0 1 0 0,-1-1-1 0 0,0-1 0 0 0,-1 0 1 0 0,-22 13-1 0 0,15-13-5 0 0,0 0 0 0 0,-1-1 1 0 0,-1 0-1 0 0,1-2 0 0 0,-44 6 0 0 0,-4-6 67 0 0,-1-3 0 0 0,1-4 0 0 0,-88-11 0 0 0,136 11-189 0 0,-73-9 262 0 0,0-3 0 0 0,-148-41 0 0 0,188 37-78 0 0,1-2 0 0 0,2-2 0 0 0,0-2 0 0 0,1-3 0 0 0,-83-57 0 0 0,-11-36-40 0 0,70 56-2655 0 0,92 62-8002 0 0,27-7 3773 0 0,-10 0 3595 0 0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18.4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78 2691 792 0 0,'-31'8'1633'0'0,"27"-7"-1432"0"0,-1 1 0 0 0,1-1 0 0 0,0 1 0 0 0,0 0 1 0 0,0 0-1 0 0,1 0 0 0 0,-1 0 0 0 0,0 1 0 0 0,-4 4 0 0 0,7-7-188 0 0,1 0 0 0 0,0 1 0 0 0,0-1-1 0 0,0 0 1 0 0,0 0 0 0 0,-1 0 0 0 0,1 1 0 0 0,0-1 0 0 0,0 0 0 0 0,0 0 0 0 0,0 1 0 0 0,0-1 0 0 0,0 0 0 0 0,0 0 0 0 0,0 1 0 0 0,0-1 0 0 0,0 0 0 0 0,0 0 0 0 0,0 1 0 0 0,0-1 0 0 0,0 0 0 0 0,0 0 0 0 0,0 1 0 0 0,0-1 0 0 0,0 0 0 0 0,0 0 0 0 0,0 1 0 0 0,0-1 0 0 0,0 0 0 0 0,0 0 0 0 0,0 1 0 0 0,0-1 0 0 0,1 0-1 0 0,-1 0 1 0 0,0 1 0 0 0,0-1 0 0 0,0 0 0 0 0,0 0 0 0 0,1 0 0 0 0,-1 0 0 0 0,0 1 0 0 0,15 3 583 0 0,16-6 815 0 0,8-16-563 0 0,41-11 1 0 0,14-6-148 0 0,27-15 1154 0 0,-47 21-1252 0 0,114-64 1 0 0,863-466-539 0 0,-599 341 1321 0 0,432-283 1 0 0,-228 68-998 0 0,-23 15 168 0 0,-270 212-54 0 0,-300 177-583 0 0,1 2 0 0 0,1 4-1 0 0,135-31 1 0 0,-187 51-101 0 0,44-5-745 0 0,-53 7 729 0 0,0 1 1 0 0,-1 0 0 0 0,1 0-1 0 0,0 0 1 0 0,-1 1 0 0 0,1-1-1 0 0,0 1 1 0 0,-1 0 0 0 0,1 0-1 0 0,-1 0 1 0 0,1 1 0 0 0,3 1-1 0 0,-6-2 104 0 0,0 0 0 0 0,-1-1 0 0 0,1 1-1 0 0,0 0 1 0 0,-1 0 0 0 0,1-1 0 0 0,0 1-1 0 0,-1 0 1 0 0,1 0 0 0 0,-1 0 0 0 0,1 0-1 0 0,-1 0 1 0 0,0 0 0 0 0,1-1 0 0 0,-1 1-1 0 0,0 0 1 0 0,0 0 0 0 0,0 0 0 0 0,0 0-1 0 0,0 0 1 0 0,0 0 0 0 0,0 0 0 0 0,0 0-1 0 0,0 0 1 0 0,0 0 0 0 0,0 0 0 0 0,0 0-1 0 0,-1 0 1 0 0,1 0 0 0 0,0 0-1 0 0,-1 0 1 0 0,1 0 0 0 0,-1 0 0 0 0,1-1-1 0 0,-1 1 1 0 0,0 0 0 0 0,1 0 0 0 0,-1 0-1 0 0,0-1 1 0 0,-1 2 0 0 0,-32 30-2341 0 0,9-15 593 0 0,-43 23 0 0 0,60-35 1580 0 0,-63 34-1868 0 0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19.6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1 602 4601 0 0,'0'-4'137'0'0,"1"0"-1"0"0,0 0 1 0 0,0 0 0 0 0,0 0 0 0 0,0 0-1 0 0,1 0 1 0 0,-1 1 0 0 0,1-1 0 0 0,0 1-1 0 0,0-1 1 0 0,0 1 0 0 0,1 0 0 0 0,-1 0-1 0 0,1 0 1 0 0,0 0 0 0 0,0 0 0 0 0,4-3-1 0 0,0 2-149 0 0,-1 0-1 0 0,1 1 0 0 0,-1 0 0 0 0,1 0 0 0 0,0 0 1 0 0,0 1-1 0 0,0 0 0 0 0,14-2 0 0 0,7 2-143 0 0,1 0-1 0 0,-1 2 0 0 0,53 7 0 0 0,-61-4 532 0 0,1 0 1 0 0,0 2-1 0 0,-1 0 1 0 0,0 2 0 0 0,-1 0-1 0 0,1 1 1 0 0,-1 1-1 0 0,-1 1 1 0 0,0 0-1 0 0,0 1 1 0 0,-1 2 0 0 0,0-1-1 0 0,-1 2 1 0 0,22 24-1 0 0,-30-30-49 0 0,16 16 27 0 0,-23-23-327 0 0,-1 0 0 0 0,1-1 0 0 0,0 1 0 0 0,0 0 0 0 0,-1 0 0 0 0,1 0 0 0 0,-1 0 0 0 0,1 0 0 0 0,-1 0 0 0 0,1 0 0 0 0,-1 0 0 0 0,0 0 0 0 0,1 0 0 0 0,-1 0 0 0 0,0 0 0 0 0,0 0 0 0 0,0 0 0 0 0,1 1 0 0 0,-1-1 0 0 0,0 0 0 0 0,-1 2 0 0 0,1-3-1 0 0,-1 0 1 0 0,0 1-1 0 0,1-1 0 0 0,-1 0 1 0 0,0 0-1 0 0,1 1 0 0 0,-1-1 0 0 0,0 0 1 0 0,1 0-1 0 0,-1 0 0 0 0,0 0 1 0 0,1 0-1 0 0,-1 0 0 0 0,0 0 0 0 0,1 0 1 0 0,-1 0-1 0 0,0 0 0 0 0,1 0 1 0 0,-1 0-1 0 0,0-1 0 0 0,1 1 1 0 0,-1 0-1 0 0,0 0 0 0 0,1-1 0 0 0,-1 1 1 0 0,0 0-1 0 0,1-1 0 0 0,-1 1 1 0 0,1-1-1 0 0,-1 1 0 0 0,1-1 0 0 0,-1 1 1 0 0,0-1-1 0 0,-25-20 594 0 0,21 17-356 0 0,1 1-215 0 0,-19-14 418 0 0,14 18-684 0 0,9 14-773 0 0,1-39-5864 0 0,-1-28 5640 0 0,-5-10 1097 0 0,2-1 1 0 0,10-115 0 0 0,-4 150 54 0 0,1 1 1 0 0,2 0-1 0 0,1 1 1 0 0,1-1-1 0 0,1 2 1 0 0,1-1-1 0 0,1 1 1 0 0,2 0 0 0 0,15-23-1 0 0,-27 46 65 0 0,0 0-1 0 0,1 0 1 0 0,-1 1-1 0 0,0-1 1 0 0,1 0 0 0 0,-1 0-1 0 0,1 1 1 0 0,0-1-1 0 0,-1 1 1 0 0,1-1-1 0 0,0 1 1 0 0,0 0-1 0 0,0 0 1 0 0,0 0 0 0 0,3-2-1 0 0,-4 3 82 0 0,0 1 1 0 0,0-1-1 0 0,0 0 0 0 0,-1 0 1 0 0,1 0-1 0 0,0 0 0 0 0,0 0 0 0 0,0 1 1 0 0,-1-1-1 0 0,1 0 0 0 0,0 1 1 0 0,-1-1-1 0 0,1 1 0 0 0,0-1 0 0 0,-1 1 1 0 0,1-1-1 0 0,0 1 0 0 0,-1-1 1 0 0,1 1-1 0 0,-1-1 0 0 0,1 1 0 0 0,-1 0 1 0 0,1-1-1 0 0,-1 1 0 0 0,1 0 1 0 0,-1 0-1 0 0,1 1 0 0 0,1 4 377 0 0,0 0-1 0 0,0 1 0 0 0,-1-1 1 0 0,0 1-1 0 0,0-1 1 0 0,0 1-1 0 0,-1-1 0 0 0,-1 13 1 0 0,-5 14-30 0 0,-1-1 1 0 0,-2 0 0 0 0,-2 0-1 0 0,0-1 1 0 0,-2 0 0 0 0,-26 42-1 0 0,-11 32 597 0 0,-123 371 370 0 0,66-169-1332 0 0,71-215 391 0 0,-4-2 0 0 0,-74 124 1 0 0,89-186-24 0 0,18-22-178 0 0,15-19-236 0 0,-3 8-46 0 0,0 0 0 0 0,0 0 1 0 0,1 0-1 0 0,-1 1 0 0 0,1 0 1 0 0,0 0-1 0 0,0 1 0 0 0,1 0 1 0 0,-1 0-1 0 0,1 0 0 0 0,-1 1 0 0 0,1-1 1 0 0,13-1-1 0 0,12-1-81 0 0,56-3-1 0 0,-63 6 61 0 0,38-2-33 0 0,366-13-276 0 0,-360 19 256 0 0,1 3 1 0 0,-1 3-1 0 0,0 4 0 0 0,78 22 0 0 0,-75-9-44 0 0,-2 4-1 0 0,85 47 0 0 0,-102-47 137 0 0,2-2 1 0 0,2-3-1 0 0,0-2 1 0 0,82 21-1 0 0,-127-41 69 0 0,0 0 0 0 0,0-1 0 0 0,0 0 0 0 0,1 0 0 0 0,-1-2 0 0 0,0 1 0 0 0,0-2 0 0 0,1 1 0 0 0,16-6 0 0 0,-25 6-17 0 0,1-1 1 0 0,-1 0-1 0 0,0 1 0 0 0,0-1 0 0 0,0-1 0 0 0,0 1 0 0 0,-1-1 1 0 0,1 1-1 0 0,-1-1 0 0 0,1 0 0 0 0,-1 0 0 0 0,0-1 0 0 0,0 1 0 0 0,0 0 1 0 0,-1-1-1 0 0,1 0 0 0 0,-1 0 0 0 0,0 0 0 0 0,0 0 0 0 0,0 0 0 0 0,-1 0 1 0 0,1 0-1 0 0,-1-1 0 0 0,0 1 0 0 0,0-1 0 0 0,0 1 0 0 0,-1 0 1 0 0,0-7-1 0 0,0-3 66 0 0,-2 0 1 0 0,0 0 0 0 0,0 1-1 0 0,-1-1 1 0 0,-1 0 0 0 0,0 1-1 0 0,-1 0 1 0 0,-1 0 0 0 0,0 0-1 0 0,0 1 1 0 0,-10-13 0 0 0,-15-21 361 0 0,-53-60 1 0 0,60 77-328 0 0,-118-145 418 0 0,-176-287 0 0 0,274 387-549 0 0,-137-215 9 0 0,142 233 37 0 0,-3 2 0 0 0,-95-95-1 0 0,129 142-108 0 0,0 0 0 0 0,0 0 0 0 0,0 1 0 0 0,-18-10 0 0 0,25 15 3 0 0,0 1 1 0 0,-1-1-1 0 0,1 0 0 0 0,0 1 0 0 0,0-1 0 0 0,-1 1 0 0 0,1 0 0 0 0,-1-1 0 0 0,1 1 0 0 0,0 0 1 0 0,-1 0-1 0 0,1-1 0 0 0,0 1 0 0 0,-1 0 0 0 0,1 1 0 0 0,-1-1 0 0 0,1 0 0 0 0,0 0 0 0 0,-1 1 1 0 0,1-1-1 0 0,-1 0 0 0 0,1 1 0 0 0,0-1 0 0 0,0 1 0 0 0,-1 0 0 0 0,1-1 0 0 0,0 1 0 0 0,0 0 1 0 0,0 0-1 0 0,0 0 0 0 0,0 0 0 0 0,0 0 0 0 0,0 0 0 0 0,0 0 0 0 0,0 0 0 0 0,0 0 0 0 0,1 1 1 0 0,-1-1-1 0 0,0 0 0 0 0,1 0 0 0 0,-1 1 0 0 0,1-1 0 0 0,-1 0 0 0 0,1 1 0 0 0,0-1 0 0 0,-1 2 1 0 0,0 3-736 0 0,-1 0 1 0 0,0 0-1 0 0,0 0 1 0 0,0 0-1 0 0,-1 0 1 0 0,0-1-1 0 0,-5 8 1 0 0,7-12 481 0 0,0 0 0 0 0,0 0 0 0 0,0 0 1 0 0,0 0-1 0 0,-1 0 0 0 0,1 0 0 0 0,0 0 0 0 0,-1 0 1 0 0,1-1-1 0 0,-1 1 0 0 0,1 0 0 0 0,-1-1 0 0 0,1 1 1 0 0,-1-1-1 0 0,1 0 0 0 0,-1 1 0 0 0,1-1 0 0 0,-1 0 1 0 0,0 0-1 0 0,1 0 0 0 0,-1 0 0 0 0,1 0 1 0 0,-1-1-1 0 0,0 1 0 0 0,1 0 0 0 0,-1-1 0 0 0,1 1 1 0 0,-1-1-1 0 0,1 0 0 0 0,-1 1 0 0 0,1-1 0 0 0,0 0 1 0 0,-1 0-1 0 0,0-1 0 0 0,-17-9-2389 0 0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20.2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53 11 2048 0 0,'-10'-4'1377'0'0,"-2"3"-921"0"0,-2-3-392 0 0,4 3-120 0 0,7 2-16 0 0,0 3-8 0 0,4-1 0 0 0,1 4-16 0 0,3 0-104 0 0,2-2-144 0 0,3 1-160 0 0,0-2-65 0 0,2 1-15 0 0,1-5 16 0 0,-3-3 144 0 0,-1-8 96 0 0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21.4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98 18 4513 0 0,'-41'-7'4540'0'0,"-16"-4"-3151"0"0,220 34-171 0 0,-57-10-704 0 0,134 35 0 0 0,-186-33-527 0 0,97 30 30 0 0,-137-40 6 0 0,0 1 0 0 0,0 1 0 0 0,-1 0 0 0 0,0 0-1 0 0,0 2 1 0 0,-1-1 0 0 0,22 22 0 0 0,-29-25 31 0 0,-1 1 0 0 0,0 1 0 0 0,0-1 0 0 0,-1 0 0 0 0,1 1 0 0 0,-1 0 0 0 0,-1 0 0 0 0,1 0 0 0 0,-1 0 0 0 0,-1 0 0 0 0,1 1 0 0 0,-1-1 0 0 0,0 0 0 0 0,-1 9 0 0 0,0 17 504 0 0,-8 63 0 0 0,3-40-221 0 0,-1 45 62 0 0,-1 29 369 0 0,-5-2 0 0 0,-34 150 0 0 0,23-175-498 0 0,3 0-1 0 0,6 1 0 0 0,-3 163 1 0 0,17-222-282 0 0,-1 12 23 0 0,2 1 0 0 0,16 101 0 0 0,-14-142-29 0 0,1-1 0 0 0,1 1 0 0 0,0-1 0 0 0,2 0 0 0 0,-1-1 1 0 0,2 1-1 0 0,0-1 0 0 0,1-1 0 0 0,0 0 0 0 0,1 0 0 0 0,1-1 0 0 0,0 0 0 0 0,25 22 0 0 0,-11-15-43 0 0,1-1-1 0 0,1-1 0 0 0,1-2 1 0 0,0-1-1 0 0,1-1 0 0 0,0-1 1 0 0,1-1-1 0 0,32 6 0 0 0,-48-14 32 0 0,1-1-1 0 0,0-1 0 0 0,-1-1 0 0 0,1 0 1 0 0,0-1-1 0 0,0 0 0 0 0,0-2 1 0 0,22-3-1 0 0,-27 2 39 0 0,-1 0 0 0 0,1 0 0 0 0,-1-1 0 0 0,0 0 1 0 0,0-1-1 0 0,0 0 0 0 0,-1 0 0 0 0,1-1 0 0 0,-1 0 0 0 0,-1 0 0 0 0,1-1 1 0 0,-1 0-1 0 0,11-14 0 0 0,-11 11 11 0 0,-1 0 0 0 0,0 0 0 0 0,0-1 0 0 0,-1 0 0 0 0,-1 0 0 0 0,0-1 1 0 0,0 1-1 0 0,-1-1 0 0 0,0 1 0 0 0,-1-1 0 0 0,-1 0 0 0 0,0 0 0 0 0,0 0 0 0 0,-1 0 0 0 0,-1 0 0 0 0,0 0 0 0 0,-1 0 1 0 0,0 0-1 0 0,-1 0 0 0 0,0 0 0 0 0,-6-12 0 0 0,9 22-15 0 0,-1 0 0 0 0,0 1 1 0 0,0-1-1 0 0,0 0 0 0 0,0 1 0 0 0,0-1 1 0 0,0 1-1 0 0,0 0 0 0 0,-1-1 0 0 0,1 1 1 0 0,0 0-1 0 0,-1 0 0 0 0,1 0 0 0 0,-1 0 1 0 0,0 0-1 0 0,1 0 0 0 0,-1 0 0 0 0,0 0 1 0 0,1 1-1 0 0,-1-1 0 0 0,0 1 0 0 0,0-1 1 0 0,1 1-1 0 0,-1 0 0 0 0,-2-1 0 0 0,0 2 2 0 0,0-1 0 0 0,0 1 0 0 0,-1 0 1 0 0,1 0-1 0 0,0 0 0 0 0,1 1 0 0 0,-1 0 0 0 0,0-1 0 0 0,0 1 0 0 0,-6 5 0 0 0,-6 4 14 0 0,1 2-1 0 0,0 0 1 0 0,-21 24 0 0 0,5 1-59 0 0,1 2 0 0 0,1 1 0 0 0,3 2 0 0 0,2 0 0 0 0,1 2 0 0 0,2 0 0 0 0,-24 81 0 0 0,7 8-136 0 0,-30 205-1 0 0,60-277 127 0 0,2 0-1 0 0,4 1 1 0 0,8 108 0 0 0,45 185-226 0 0,-51-354 274 0 0,29 165-82 0 0,120 582-245 0 0,-102-580 294 0 0,46 204-72 0 0,-83-317 252 0 0,-2 0-1 0 0,-3 1 0 0 0,-3 0 0 0 0,-7 98 1 0 0,1-134-48 0 0,-1 0 0 0 0,0 0 1 0 0,-1-1-1 0 0,-1 0 0 0 0,-2 0 0 0 0,0 0 1 0 0,0-1-1 0 0,-2-1 0 0 0,-22 30 1 0 0,-5 1 361 0 0,-3-2 0 0 0,-49 45 0 0 0,67-71-144 0 0,-1-2 0 0 0,0 0 0 0 0,-2-1 0 0 0,0-2 1 0 0,-56 26-1 0 0,-147 41 826 0 0,92-38-895 0 0,84-24-526 0 0,2 3 1 0 0,0 1-1 0 0,1 3 1 0 0,2 2-1 0 0,-81 67 1 0 0,109-85-1415 0 0,19-11 1602 0 0,1-1 0 0 0,0 0 0 0 0,0 0 1 0 0,0 0-1 0 0,-1 0 0 0 0,1 0 0 0 0,0 0 0 0 0,0 0 1 0 0,-1 0-1 0 0,1 0 0 0 0,0 0 0 0 0,0 0 1 0 0,-1 0-1 0 0,1 0 0 0 0,0 0 0 0 0,0 0 1 0 0,0 0-1 0 0,-1 0 0 0 0,1 0 0 0 0,0-1 1 0 0,0 1-1 0 0,-1 0 0 0 0,1 0 0 0 0,0 0 1 0 0,0 0-1 0 0,0 0 0 0 0,0-1 0 0 0,-1 1 1 0 0,1 0-1 0 0,0 0 0 0 0,0 0 0 0 0,0 0 0 0 0,0-1 1 0 0,0 1-1 0 0,-1 0 0 0 0,1 0 0 0 0,0-1 1 0 0,0 1-1 0 0,0 0 0 0 0,0-1 0 0 0,6-36-7690 0 0,0 10 6705 0 0,5-40-2266 0 0,3-23 26 0 0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22.4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1835 0 6353 0 0,'-3'3'482'0'0,"0"0"0"0"0,-1 0 0 0 0,1 0 0 0 0,0 0 0 0 0,0 1 0 0 0,1-1 0 0 0,-4 7 0 0 0,-17 50 372 0 0,20-49-901 0 0,0-1 1 0 0,-1 0 0 0 0,0 0 0 0 0,-1 0-1 0 0,-9 16 1 0 0,-34 34 1758 0 0,-82 79 0 0 0,10-13-244 0 0,-455 592 681 0 0,398-489-1478 0 0,63-84-498 0 0,-430 600 1389 0 0,538-734-1718 0 0,1-6-72 0 0,1 1-1 0 0,0 0 1 0 0,0 0-1 0 0,1 0 1 0 0,0 0-1 0 0,0 1 0 0 0,0-1 1 0 0,1 1-1 0 0,0 0 1 0 0,1 0-1 0 0,-1 0 1 0 0,0 10-1 0 0,4-18-295 0 0,0 0 1 0 0,-1 0-1 0 0,1-1 0 0 0,-1 1 1 0 0,1-1-1 0 0,-1 1 1 0 0,0-1-1 0 0,1 1 0 0 0,-1-1 1 0 0,0 0-1 0 0,0 0 0 0 0,0 0 1 0 0,1-3-1 0 0,2-10-470 0 0,-1 0 0 0 0,0 0 1 0 0,-1 0-1 0 0,0 0 0 0 0,-1 0 0 0 0,-2-17 0 0 0,1 9 348 0 0,3-42-1189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2.8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51 55 1768 0 0,'-20'-23'3291'0'0,"18"19"-2620"0"0,0 1 0 0 0,0 0 0 0 0,-1 0 0 0 0,1 0 1 0 0,-1 1-1 0 0,0-1 0 0 0,1 1 0 0 0,-1-1 0 0 0,-5-2 1 0 0,20 43 1311 0 0,10 39-1575 0 0,-4 0 1 0 0,-3 1-1 0 0,6 91 1 0 0,0 3-1587 0 0,14-3-3754 0 0,-25-142 2380 0 0,-10-27 2473 0 0,0 0 1 0 0,0 0 0 0 0,0-1 0 0 0,1 1 0 0 0,-1 0-1 0 0,0 0 1 0 0,0-1 0 0 0,0 1 0 0 0,0 0 0 0 0,0 0-1 0 0,1-1 1 0 0,-1 1 0 0 0,0 0 0 0 0,0 0 0 0 0,0 0-1 0 0,1-1 1 0 0,-1 1 0 0 0,0 0 0 0 0,0 0 0 0 0,1 0-1 0 0,-1 0 1 0 0,0-1 0 0 0,0 1 0 0 0,1 0 0 0 0,-1 0-1 0 0,0 0 1 0 0,0 0 0 0 0,1 0 0 0 0,-1 0 0 0 0,0 0-1 0 0,1 0 1 0 0,-1 0 0 0 0,0 0 0 0 0,0 0 0 0 0,1 0-1 0 0,-1 0 1 0 0,0 0 0 0 0,1 0 0 0 0,-1 0-1 0 0,0 0 1 0 0,0 0 0 0 0,1 1 0 0 0,-1-1 0 0 0,0 0-1 0 0,0 0 1 0 0,1 0 0 0 0,-1 0 0 0 0,0 1 0 0 0,0-1-1 0 0,0 0 1 0 0,1 0 0 0 0,-1 0 0 0 0,0 1 0 0 0,0-1-1 0 0,0 0 1 0 0,0 0 0 0 0,1 1 0 0 0,2-13-1608 0 0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23.0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45 24 11522 0 0,'-2'-1'504'0'0,"-3"-1"-158"0"0,1 1-1 0 0,-1-1 1 0 0,1 0-1 0 0,-1 0 0 0 0,1-1 1 0 0,0 1-1 0 0,-7-7 1 0 0,57 13-1987 0 0,17 17 2296 0 0,-2 3 0 0 0,0 3 0 0 0,102 63 0 0 0,374 246-861 0 0,-109-64 922 0 0,-165-96 298 0 0,-166-105-299 0 0,4-5 0 0 0,133 64-1 0 0,-195-112-451 0 0,324 134 1142 0 0,-373-156-3257 0 0,1-1 0 0 0,-1 0 0 0 0,1 0 0 0 0,-13-9 0 0 0,-66-59-5799 0 0,33 24 4089 0 0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23.9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2968 204 4737 0 0,'-227'-34'4150'0'0,"-147"-11"-5250"0"0,214 33 3092 0 0,24 4-269 0 0,0 6 0 0 0,-174 20-1 0 0,251-10-1752 0 0,1 2 0 0 0,0 3-1 0 0,0 3 1 0 0,2 2 0 0 0,0 2-1 0 0,1 3 1 0 0,-93 54-1 0 0,78-31-181 0 0,3 3-1 0 0,1 4 0 0 0,3 2 0 0 0,-70 79 0 0 0,45-34-67 0 0,-143 217 0 0 0,180-232 264 0 0,3 3 0 0 0,4 2 0 0 0,5 2 0 0 0,3 1 0 0 0,4 2 0 0 0,5 1 0 0 0,4 1 0 0 0,-17 155 0 0 0,28-93-86 0 0,6 0 0 0 0,7 0-1 0 0,7 0 1 0 0,47 256 0 0 0,-32-290-60 0 0,5 0 0 0 0,71 194-1 0 0,-77-265 153 0 0,2-1 0 0 0,2-1 0 0 0,3-2 0 0 0,2-1-1 0 0,1-1 1 0 0,3-1 0 0 0,2-2 0 0 0,48 45 0 0 0,-32-44 49 0 0,3-2 0 0 0,1-2 0 0 0,2-3 0 0 0,2-2 1 0 0,1-3-1 0 0,2-3 0 0 0,91 32 0 0 0,-21-20 82 0 0,1-6-1 0 0,244 34 0 0 0,-238-54 387 0 0,1-6-1 0 0,243-13 0 0 0,-284-6-207 0 0,0-4 0 0 0,-1-5 0 0 0,0-4 0 0 0,151-54 0 0 0,-191 51-95 0 0,-1-2 1 0 0,-2-3-1 0 0,0-3 0 0 0,82-62 0 0 0,-71 40 96 0 0,-2-3 1 0 0,105-118-1 0 0,86-163 411 0 0,-27-20-259 0 0,-141 216-359 0 0,-34 54-85 0 0,80-178 0 0 0,-112 208-23 0 0,-2-1 0 0 0,-3-1 1 0 0,-3 0-1 0 0,12-90 0 0 0,-19 53 324 0 0,-4 1 0 0 0,-4-1 0 0 0,-24-185 0 0 0,2 150-17 0 0,-6 2 0 0 0,-58-164 0 0 0,56 214-124 0 0,-4 1 0 0 0,-3 2 0 0 0,-3 1-1 0 0,-3 3 1 0 0,-79-102 0 0 0,56 95-11 0 0,-3 2 0 0 0,-3 3 0 0 0,-4 3 0 0 0,-97-70 0 0 0,115 100-163 0 0,-2 2-1 0 0,-2 3 0 0 0,-1 2 0 0 0,-1 3 0 0 0,-2 4 0 0 0,-1 2 0 0 0,-89-22 0 0 0,90 33-663 0 0,0 4 0 0 0,-1 2 0 0 0,0 3 1 0 0,-111 4-1 0 0,-262 51-12133 0 0,293-24 7899 0 0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58.5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10412 437 8610 0 0,'-6'-4'458'0'0,"0"0"0"0"0,1-1 1 0 0,-1 0-1 0 0,1 0 0 0 0,0 0 1 0 0,-7-11-1 0 0,9 11-494 0 0,0 0 0 0 0,-1 1 0 0 0,0-1 0 0 0,1 1 0 0 0,-1 0-1 0 0,-1 0 1 0 0,1 1 0 0 0,-1-1 0 0 0,1 1 0 0 0,-1 0 0 0 0,0 0 0 0 0,-10-3 0 0 0,3 2 60 0 0,-1 2 0 0 0,0-1 0 0 0,-1 2-1 0 0,1 0 1 0 0,0 0 0 0 0,0 2 0 0 0,-20 1 0 0 0,-98 23 766 0 0,31-5-185 0 0,71-17-185 0 0,-1-1 1 0 0,1-2-1 0 0,-1-1 1 0 0,-45-7-1 0 0,-113-32 596 0 0,135 26-923 0 0,0 2 1 0 0,0 3 0 0 0,-103-6 0 0 0,41 24 212 0 0,0 4 0 0 0,-204 51 0 0 0,49-7 973 0 0,-513 28 520 0 0,525-65-1701 0 0,-306 51-144 0 0,-95 7 422 0 0,24-54 44 0 0,-362 34-426 0 0,-885 115 862 0 0,1770-168-956 0 0,-1-6 1 0 0,1-4-1 0 0,0-5 1 0 0,0-6-1 0 0,-134-35 1 0 0,121 27-731 0 0,-147-10 1 0 0,-93-16-988 0 0,320 40 1747 0 0,1-1-1 0 0,1-3 1 0 0,0-1-1 0 0,1-2 1 0 0,0-2 0 0 0,2-2-1 0 0,0-1 1 0 0,2-3-1 0 0,0-1 1 0 0,-56-51-1 0 0,77 62 51 0 0,-18-18 0 0 0,-1 2 1 0 0,-68-46-1 0 0,91 69 20 0 0,-1 1-1 0 0,1 0 1 0 0,-1 1-1 0 0,-1 1 1 0 0,1 0-1 0 0,-1 1 1 0 0,0 0-1 0 0,0 1 1 0 0,0 1-1 0 0,-1 0 1 0 0,1 1-1 0 0,-24 2 1 0 0,29 0-11 0 0,0 0-1 0 0,0 0 1 0 0,0 1-1 0 0,0 0 1 0 0,0 1-1 0 0,1 0 1 0 0,-1 0-1 0 0,-14 8 1 0 0,19-8-13 0 0,1 1 0 0 0,0-1 0 0 0,-1 1 0 0 0,1-1 0 0 0,0 1 1 0 0,1 1-1 0 0,-1-1 0 0 0,1 0 0 0 0,0 1 0 0 0,0 0 0 0 0,0 0 0 0 0,1 0 0 0 0,-1 0 0 0 0,1 0 0 0 0,0 0 0 0 0,-2 11 1 0 0,-1 19 48 0 0,2-1 1 0 0,1 1 0 0 0,1-1-1 0 0,2 1 1 0 0,7 42 0 0 0,-2-3 16 0 0,-2 597-142 0 0,7 81 20 0 0,43-258 202 0 0,4 33-432 0 0,-47-355 102 0 0,-12 186-1 0 0,-10-72 91 0 0,34 413-1 0 0,4-476 160 0 0,4 41 149 0 0,-30-97-503 0 0,0-5-92 0 0,38 164-163 0 0,-30-279 505 0 0,1-1 0 0 0,3-1 0 0 0,2 0 0 0 0,40 82 0 0 0,-52-120 114 0 0,1 0-1 0 0,0-1 0 0 0,0 0 1 0 0,1 1-1 0 0,-1-2 0 0 0,1 1 1 0 0,0 0-1 0 0,1-1 0 0 0,0 0 0 0 0,-1-1 1 0 0,2 1-1 0 0,-1-1 0 0 0,0 0 1 0 0,14 6-1 0 0,-14-9-35 0 0,-1 1 0 0 0,1-1 0 0 0,0 0 0 0 0,-1-1 0 0 0,1 0 0 0 0,0 0-1 0 0,0 0 1 0 0,-1 0 0 0 0,1-1 0 0 0,0 0 0 0 0,-1 0 0 0 0,1 0 0 0 0,-1-1 0 0 0,1 0 0 0 0,-1 0 0 0 0,0-1 0 0 0,0 1 0 0 0,0-1 0 0 0,0 0 0 0 0,5-4 0 0 0,61-45-2 0 0,-52 36-9 0 0,-1 2 1 0 0,2 0-1 0 0,0 1 1 0 0,0 1-1 0 0,1 1 1 0 0,1 1-1 0 0,0 1 1 0 0,39-11-1 0 0,14 8-34 0 0,108-4 1 0 0,-104 12-2 0 0,95-18 1 0 0,227-70 134 0 0,-13 2-79 0 0,7 32-111 0 0,-199 49 55 0 0,369 29 0 0 0,192 77 470 0 0,307 19 611 0 0,-759-109-1004 0 0,226 12-82 0 0,-357-5 96 0 0,179 38 0 0 0,462 161-285 0 0,-139-30 239 0 0,-512-147 240 0 0,1-8 0 0 0,196 8 0 0 0,-218-36-12 0 0,227-31 0 0 0,-165 9-152 0 0,138 18-198 0 0,-11 1-246 0 0,-318 2 385 0 0,0 0 1 0 0,0-1-1 0 0,0-1 0 0 0,0-1 1 0 0,0 0-1 0 0,0 0 0 0 0,-1-1 1 0 0,0-1-1 0 0,18-10 0 0 0,-24 11-6 0 0,-1 0-1 0 0,0 0 1 0 0,0-1-1 0 0,0 0 1 0 0,0 0-1 0 0,-1 0 1 0 0,0 0-1 0 0,0-1 0 0 0,-1 0 1 0 0,0 0-1 0 0,0 0 1 0 0,0 0-1 0 0,-1-1 1 0 0,0 0-1 0 0,-1 1 1 0 0,0-1-1 0 0,3-16 1 0 0,-2-11-60 0 0,-2 0 1 0 0,0 0-1 0 0,-6-34 1 0 0,3 35 3 0 0,0 1 0 0 0,2-1 0 0 0,7-55 0 0 0,59-318 24 0 0,-34-4 950 0 0,-57-241-84 0 0,-38 1-370 0 0,39 428-306 0 0,-13-126 90 0 0,-74-1006 281 0 0,64 289-1130 0 0,46 871-39 0 0,-4-58 104 0 0,2 209 520 0 0,-3 1-1 0 0,-1 0 1 0 0,-22-72 0 0 0,25 102 3 0 0,0 1-1 0 0,-1 0 1 0 0,-1 0-1 0 0,0 0 1 0 0,0 1-1 0 0,-12-15 1 0 0,16 23-24 0 0,0 1 1 0 0,0 0 0 0 0,0-1-1 0 0,0 1 1 0 0,0 0-1 0 0,-1 0 1 0 0,1 1-1 0 0,-1-1 1 0 0,0 0 0 0 0,1 1-1 0 0,-1 0 1 0 0,0-1-1 0 0,0 1 1 0 0,0 0 0 0 0,0 1-1 0 0,0-1 1 0 0,0 0-1 0 0,0 1 1 0 0,0 0 0 0 0,0 0-1 0 0,0 0 1 0 0,0 0-1 0 0,0 0 1 0 0,0 0-1 0 0,0 1 1 0 0,0-1 0 0 0,0 1-1 0 0,0 0 1 0 0,0 0-1 0 0,0 0 1 0 0,0 1 0 0 0,-3 1-1 0 0,-13 9-154 0 0,1 0 1 0 0,-28 23-1 0 0,32-23 183 0 0,-2 0-1 0 0,1-1 0 0 0,-2 0 1 0 0,-21 10-1 0 0,-27 4 47 0 0,-85 21-1 0 0,15-6-167 0 0,-120 39 574 0 0,-3-11 0 0 0,-390 52-1 0 0,-944 45-448 0 0,541-125 180 0 0,-2-50 119 0 0,789 6-199 0 0,-162 6 207 0 0,0 18-1 0 0,-608 108 1 0 0,-790 185-1519 0 0,1776-302 208 0 0,-46 6-3361 0 0,88-16 3478 0 0,0-1 0 0 0,1 0 0 0 0,-1 0 0 0 0,0 0 0 0 0,0 0 0 0 0,1-1-1 0 0,-1 0 1 0 0,0 0 0 0 0,1-1 0 0 0,-1 1 0 0 0,1-1 0 0 0,-8-4 0 0 0,-5-10-2930 0 0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00.7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46 450 5809 0 0,'-1'2'63'0'0,"-1"-1"0"0"0,1 1-1 0 0,0-1 1 0 0,0 1-1 0 0,0 0 1 0 0,0-1 0 0 0,0 1-1 0 0,0 0 1 0 0,0 0 0 0 0,0-1-1 0 0,1 1 1 0 0,-1 0 0 0 0,1 0-1 0 0,-1 0 1 0 0,1 0 0 0 0,0 0-1 0 0,0 0 1 0 0,0 0 0 0 0,0 0-1 0 0,0 0 1 0 0,0 3 0 0 0,10 48 12 0 0,-7-40 134 0 0,147 693 2553 0 0,138 952-3265 0 0,-276-1538 601 0 0,-5 2 0 0 0,-5-1 0 0 0,-23 193 0 0 0,8-136-885 0 0,8 0 0 0 0,7 0 0 0 0,26 178 0 0 0,124 521 3073 0 0,-144-836-1429 0 0,4 24 529 0 0,3-1-1 0 0,3-1 1 0 0,49 116 0 0 0,-56-151-1362 0 0,-1 0-1 0 0,-1 0 1 0 0,-1 1 0 0 0,4 39 0 0 0,15 52-35 0 0,-22-105 1 0 0,0 0 1 0 0,1 0-1 0 0,1 0 0 0 0,0-1 1 0 0,1 0-1 0 0,1 0 1 0 0,0-1-1 0 0,15 18 0 0 0,-20-27-13 0 0,1 1 0 0 0,-1-1 0 0 0,1 0 0 0 0,0 0 0 0 0,0-1 0 0 0,1 0 0 0 0,-1 0 0 0 0,0 0 0 0 0,1 0 0 0 0,0-1 0 0 0,0 0 0 0 0,0 0 0 0 0,0 0 0 0 0,0-1 0 0 0,0 0-1 0 0,0 0 1 0 0,0-1 0 0 0,1 1 0 0 0,-1-1 0 0 0,0-1 0 0 0,0 1 0 0 0,0-1 0 0 0,1 0 0 0 0,8-3 0 0 0,53-20-140 0 0,-54 18 150 0 0,0 0-1 0 0,0 1 1 0 0,1 1 0 0 0,0 0-1 0 0,0 1 1 0 0,0 1 0 0 0,0 0-1 0 0,0 1 1 0 0,0 0 0 0 0,20 3 0 0 0,-6 3 25 0 0,0 2 0 0 0,0 1 0 0 0,-1 2 0 0 0,0 0 0 0 0,-1 2 0 0 0,37 22 0 0 0,149 108 268 0 0,-135-86-123 0 0,-16-13-65 0 0,134 67 0 0 0,-159-93-42 0 0,2-2 1 0 0,-1-1 0 0 0,2-3 0 0 0,0-1-1 0 0,53 7 1 0 0,-22-11-14 0 0,0-3 0 0 0,123-11 0 0 0,142-36-64 0 0,19-3 12 0 0,-186 38-14 0 0,0 8 0 0 0,256 29-1 0 0,-220-5 87 0 0,2-9-1 0 0,0-10 0 0 0,228-23 1 0 0,-398 15-36 0 0,617-57 306 0 0,3 51 126 0 0,-172 35-430 0 0,892 27-8 0 0,-186 30-7 0 0,-1083-67 38 0 0,184 18 166 0 0,-217-28 36 0 0,141-9-1 0 0,-203 3-217 0 0,0 0 0 0 0,-1-1 0 0 0,1-1 0 0 0,-1 0 0 0 0,1-1-1 0 0,13-6 1 0 0,-21 7 4 0 0,0 1-1 0 0,0-1 0 0 0,-1 0 1 0 0,1 0-1 0 0,-1-1 0 0 0,0 1 1 0 0,0-1-1 0 0,0 0 0 0 0,-1 0 1 0 0,1 0-1 0 0,-1 0 1 0 0,0-1-1 0 0,0 1 0 0 0,-1-1 1 0 0,1 0-1 0 0,-1 0 0 0 0,3-9 1 0 0,11-40 468 0 0,7-19-394 0 0,-3-1 0 0 0,17-129 0 0 0,-27 36-24 0 0,-7 0-1 0 0,-21-190 0 0 0,-71-331-100 0 0,47 422-103 0 0,-63-422 238 0 0,73 467-111 0 0,-36-283 67 0 0,32-4-666 0 0,37 187-19 0 0,-9-184 243 0 0,1 427 407 0 0,-3 2 0 0 0,-3-1 0 0 0,-4 2 0 0 0,-40-114 0 0 0,-69-95 56 0 0,78 185-243 0 0,4-3-1 0 0,-36-125 0 0 0,65 168 17 0 0,2 5 246 0 0,-3 0 0 0 0,-2 0-1 0 0,-35-73 1 0 0,46 113-67 0 0,-1 0-1 0 0,-1 0 1 0 0,0 0-1 0 0,-1 1 1 0 0,-1 1-1 0 0,0 0 1 0 0,0 0-1 0 0,-1 1 1 0 0,0 1-1 0 0,-1 0 1 0 0,-1 1-1 0 0,1 0 1 0 0,-1 1-1 0 0,-1 0 1 0 0,1 1 0 0 0,-26-8-1 0 0,-278-54-192 0 0,186 45 135 0 0,-24 2-8 0 0,0 7 0 0 0,-185 5-1 0 0,69 5 82 0 0,-1035-16-69 0 0,811 18 92 0 0,99 13 81 0 0,1 17 0 0 0,-448 90 0 0 0,-315 44 631 0 0,827-124-631 0 0,-719 50 210 0 0,635-87-68 0 0,-214 9 774 0 0,492 0-1019 0 0,1 7 0 0 0,-211 51 0 0 0,200-23-106 0 0,74-20-2010 0 0,-84 16 0 0 0,156-40 1379 0 0,0 0 0 0 0,0 0 0 0 0,0 0 1 0 0,0 0-1 0 0,0 0 0 0 0,-1 0 0 0 0,1 0 0 0 0,0-1 0 0 0,0 1 1 0 0,0-1-1 0 0,0 1 0 0 0,0-1 0 0 0,0 0 0 0 0,0 0 0 0 0,0 0 1 0 0,0 0-1 0 0,-2-2 0 0 0,-3-2-343 0 0,-13-4-2969 0 0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15.55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700 1235 3881 0 0,'-1'-10'449'0'0,"0"0"0"0"0,1 1 0 0 0,0-1 0 0 0,0 0 0 0 0,1 0 0 0 0,1 1 0 0 0,-1-1 0 0 0,2 0 0 0 0,-1 1 0 0 0,1 0 0 0 0,8-18 0 0 0,-7 21-398 0 0,0 0 0 0 0,0 0 0 0 0,0 0 0 0 0,1 1 0 0 0,0 0 0 0 0,0 0 0 0 0,0 0 0 0 0,1 0 1 0 0,0 1-1 0 0,-1 0 0 0 0,2 0 0 0 0,-1 1 0 0 0,0-1 0 0 0,1 1 0 0 0,-1 1 0 0 0,14-4 0 0 0,-1 1-64 0 0,1 1 0 0 0,0 1 0 0 0,0 1 0 0 0,0 1 0 0 0,0 1 0 0 0,22 2 1 0 0,122 22-59 0 0,-42-4 174 0 0,-51-14 107 0 0,1-3-1 0 0,0-3 1 0 0,-1-4-1 0 0,112-19 1 0 0,280-85 90 0 0,2 0-318 0 0,-322 89-15 0 0,161-2 0 0 0,144 22-150 0 0,-201 3 23 0 0,299-32 1 0 0,269-109 132 0 0,31-4 55 0 0,92 75-106 0 0,-663 53 66 0 0,645-86 49 0 0,-244 19 377 0 0,-449 63-250 0 0,227 12 1 0 0,-135 30-58 0 0,51 1 234 0 0,-296-24 366 0 0,0-5-1 0 0,144-22 1 0 0,-148 7-174 0 0,-1-3 1 0 0,131-58-1 0 0,-82 29 187 0 0,-107 45-613 0 0,-1 1 0 0 0,0-1 0 0 0,0-1 0 0 0,0 0 0 0 0,-1 0 1 0 0,0-1-1 0 0,10-10 0 0 0,-27 70 420 0 0,4-15-534 0 0,2 0 1 0 0,2 1 0 0 0,1 0-1 0 0,8 48 1 0 0,0 38-198 0 0,-24 524-268 0 0,-1-64 456 0 0,25-428-132 0 0,44 225 1 0 0,7 96-33 0 0,-59-31-21 0 0,-2-77 352 0 0,6-249 136 0 0,22 127 0 0 0,4-70-284 0 0,36 309-15 0 0,-39 182-411 0 0,-32-384 3194 0 0,2-272-2645 0 0,1-1 0 0 0,-2 1 0 0 0,0-1-1 0 0,0 0 1 0 0,-9 20 0 0 0,-6 21-358 0 0,14-37 151 0 0,0 0 0 0 0,-1 0 0 0 0,-1-1 0 0 0,-1 1 0 0 0,0-1 0 0 0,-1-1 0 0 0,0 1 0 0 0,-1-1 0 0 0,-1-1 0 0 0,0 1 0 0 0,-1-2 0 0 0,-1 0 0 0 0,0 0 0 0 0,0-1 0 0 0,-1 0 0 0 0,0-1 0 0 0,-1-1 0 0 0,0 0 0 0 0,-1-1 0 0 0,1 0 0 0 0,-2-1 0 0 0,1-1 0 0 0,-1 0 0 0 0,-25 5 1 0 0,-123 16-290 0 0,-298 9 0 0 0,17-3 408 0 0,381-25-40 0 0,-817 73-188 0 0,650-78 77 0 0,-216 5 596 0 0,149 3 1042 0 0,259-9-1351 0 0,-1627 100 563 0 0,241-60-1668 0 0,1050-40 743 0 0,-166 12-875 0 0,370-1 188 0 0,-192 39 0 0 0,271-35 857 0 0,-1-3 0 0 0,-128 2-1 0 0,167-17 171 0 0,0-2-1 0 0,0-2 1 0 0,1-2-1 0 0,0-3 0 0 0,-82-26 1 0 0,-37-23-89 0 0,-283-85-2813 0 0,413 133 2455 0 0,0-2 0 0 0,1-2 1 0 0,-72-37-1 0 0,89 39 426 0 0,1-2-1 0 0,1-1 1 0 0,0-1 0 0 0,1-1-1 0 0,1 0 1 0 0,1-2 0 0 0,-22-27-1 0 0,2-6-202 0 0,3-1-1 0 0,2-2 1 0 0,-38-87-1 0 0,-59-189-81 0 0,85 205 357 0 0,-157-535 510 0 0,30 80 133 0 0,-29 111 722 0 0,77 193-1228 0 0,23 34-614 0 0,11-5 0 0 0,11-3 0 0 0,-47-268 0 0 0,94 351 286 0 0,-44-273 403 0 0,71 391-451 0 0,1-80 1 0 0,5 114-43 0 0,1 1 1 0 0,0-1 0 0 0,2 0 0 0 0,0 1-1 0 0,1 0 1 0 0,0 0 0 0 0,2 0-1 0 0,12-28 1 0 0,-15 39 8 0 0,1 1-1 0 0,0-1 1 0 0,0 1 0 0 0,0-1-1 0 0,0 1 1 0 0,0 0 0 0 0,1 1-1 0 0,0-1 1 0 0,0 1 0 0 0,0 0-1 0 0,0 0 1 0 0,0 1 0 0 0,1-1-1 0 0,-1 1 1 0 0,1 0 0 0 0,-1 1-1 0 0,10-2 1 0 0,12-2-126 0 0,0 2 1 0 0,43 0-1 0 0,-24 1 97 0 0,133-10-245 0 0,417-23-217 0 0,2 33-401 0 0,-367 8 93 0 0,400-43 0 0 0,-1-45 766 0 0,254-29 18 0 0,5 64 39 0 0,-369 68-32 0 0,-259-6 538 0 0,337-22 0 0 0,152-94 415 0 0,-247 27-821 0 0,3 33-55 0 0,45 57-64 0 0,-425-2 62 0 0,0 5 1 0 0,163 49-1 0 0,-245-57 393 0 0,0-1 0 0 0,0-2 0 0 0,1-3 0 0 0,74 1 0 0 0,30-15-2594 0 0,1-15-6308 0 0,-89 12 5898 0 0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18.3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317 328 8 0 0,'-66'21'158'0'0,"50"-15"80"0"0,0 0 0 0 0,-1-1 0 0 0,1-1 0 0 0,-1 0 0 0 0,0-1 0 0 0,-1-1 0 0 0,1-1 0 0 0,0 0 0 0 0,-30-3 0 0 0,44 1-89 0 0,-25-2 305 0 0,27 3-403 0 0,0 0 0 0 0,0 0-1 0 0,0-1 1 0 0,0 1 0 0 0,0 0-1 0 0,0 0 1 0 0,1 1 0 0 0,-1-1-1 0 0,0 0 1 0 0,0 0 0 0 0,0 0-1 0 0,0 1 1 0 0,0-1 0 0 0,1 0-1 0 0,-1 1 1 0 0,0-1-1 0 0,0 1 1 0 0,1-1 0 0 0,-1 1-1 0 0,0-1 1 0 0,0 1 0 0 0,1-1-1 0 0,-1 1 1 0 0,1 0 0 0 0,-2 0-1 0 0,3 0 26 0 0,-1 0-1 0 0,1-1 0 0 0,-1 1 1 0 0,1-1-1 0 0,-1 1 0 0 0,1-1 1 0 0,-1 1-1 0 0,1-1 0 0 0,0 1 1 0 0,-1-1-1 0 0,1 1 0 0 0,0-1 1 0 0,-1 0-1 0 0,1 0 0 0 0,0 1 1 0 0,-1-1-1 0 0,1 0 0 0 0,0 0 1 0 0,0 0-1 0 0,-1 0 0 0 0,1 1 1 0 0,0-1-1 0 0,0 0 0 0 0,1-1 1 0 0,22 4 534 0 0,25-5 299 0 0,0-1-1 0 0,0-3 0 0 0,66-16 1 0 0,20-2-165 0 0,396-23 267 0 0,5 32 72 0 0,-153 6-503 0 0,-166 2-112 0 0,544-39 989 0 0,-732 42-1389 0 0,71-12 309 0 0,-92 15-359 0 0,1-2 0 0 0,-1 1 0 0 0,0-1 0 0 0,1-1 0 0 0,-1 1 1 0 0,-1-2-1 0 0,1 1 0 0 0,12-10 0 0 0,-18 13-35 0 0,-1 0 0 0 0,1 0 0 0 0,-1-1 1 0 0,0 1-1 0 0,0 0 0 0 0,0-1 0 0 0,0 1 0 0 0,0 0 0 0 0,0-1 1 0 0,0 1-1 0 0,0-1 0 0 0,0 0 0 0 0,-1 1 0 0 0,1-1 1 0 0,-1 0-1 0 0,1 1 0 0 0,-1-1 0 0 0,0 0 0 0 0,0 0 0 0 0,1 1 1 0 0,-1-1-1 0 0,0 0 0 0 0,-1-2 0 0 0,0 1-13 0 0,0 0 0 0 0,0 0 0 0 0,0 0-1 0 0,-1 1 1 0 0,1-1 0 0 0,-1 1 0 0 0,0-1 0 0 0,1 1-1 0 0,-1-1 1 0 0,0 1 0 0 0,-1 0 0 0 0,-3-3-1 0 0,-3-2-66 0 0,0 1 0 0 0,-1-1 0 0 0,0 2 0 0 0,0 0 0 0 0,0 0 0 0 0,-15-4 0 0 0,-15-2-440 0 0,-1 3 1 0 0,-1 1 0 0 0,1 2-1 0 0,-1 2 1 0 0,-67 3 0 0 0,-210 35-1305 0 0,287-31 1816 0 0,-859 159-2 0 0,448-51 336 0 0,180-43 1403 0 0,243-63-1321 0 0,-1-1 1 0 0,1-2-1 0 0,0 0 1 0 0,-1-1-1 0 0,0 0 1 0 0,-23-3-1 0 0,32-4 716 0 0,21-2-494 0 0,21-4-310 0 0,53-4-341 0 0,0 3 0 0 0,0 4-1 0 0,101 2 1 0 0,-106 4-17 0 0,1078 49-208 0 0,-1046-38 307 0 0,27 2-97 0 0,95 6-50 0 0,-77-12-3588 0 0,-130-5 1787 0 0,1-2 0 0 0,-1-1 0 0 0,0 0-1 0 0,27-9 1 0 0,-9 0-643 0 0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18.7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77 85 4361 0 0,'-24'-34'5457'0'0,"-7"-10"-4974"0"0,31 43-484 0 0,0 1 0 0 0,0 0 0 0 0,0-1 0 0 0,-1 1 1 0 0,1 0-1 0 0,0-1 0 0 0,0 1 0 0 0,-1 0 0 0 0,1-1 0 0 0,0 1 1 0 0,0 0-1 0 0,-1 0 0 0 0,1-1 0 0 0,0 1 0 0 0,-1 0 0 0 0,1 0 0 0 0,0-1 1 0 0,-1 1-1 0 0,1 0 0 0 0,0 0 0 0 0,-1 0 0 0 0,1 0 0 0 0,-1 0 1 0 0,1 0-1 0 0,0-1 0 0 0,-1 1 0 0 0,1 0 0 0 0,-1 0 0 0 0,1 0 0 0 0,0 0 1 0 0,-1 1-1 0 0,1-1 0 0 0,-1 0 0 0 0,1 0 0 0 0,0 0 0 0 0,-1 0 1 0 0,1 0-1 0 0,-1 0 0 0 0,1 1 0 0 0,-1-1 0 0 0,-6 19 1224 0 0,6 24 1059 0 0,16 9-1290 0 0,2-1 0 0 0,36 75 0 0 0,-7-21-703 0 0,19 83-543 0 0,43 205 0 0 0,-37-120 334 0 0,-69-266-172 0 0,-1-3-55 0 0,-1-1-1 0 0,1 0 1 0 0,0 1-1 0 0,0-1 1 0 0,0 0 0 0 0,0 1-1 0 0,1-1 1 0 0,-1 0-1 0 0,1 0 1 0 0,0 0 0 0 0,0 0-1 0 0,0-1 1 0 0,0 1-1 0 0,0 0 1 0 0,5 4 0 0 0,-6-8 7 0 0,-1 1 1 0 0,0 0 0 0 0,1 0-1 0 0,-1 0 1 0 0,1 0 0 0 0,-1 0 0 0 0,0-1-1 0 0,1 1 1 0 0,-1 0 0 0 0,1 0-1 0 0,-1-1 1 0 0,0 1 0 0 0,1 0-1 0 0,-1-1 1 0 0,0 1 0 0 0,0 0 0 0 0,1-1-1 0 0,-1 1 1 0 0,0 0 0 0 0,0-1-1 0 0,1 1 1 0 0,-1-1 0 0 0,0 1-1 0 0,0 0 1 0 0,0-1 0 0 0,0 1-1 0 0,0-1 1 0 0,0 1 0 0 0,0 0 0 0 0,0-1-1 0 0,0 1 1 0 0,0-1 0 0 0,0 1-1 0 0,0-1 1 0 0,0 0 0 0 0,1-21-2144 0 0,-1 19 1788 0 0,-2-79-4122 0 0,-1 24 3005 0 0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19.1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42 311 4865 0 0,'-3'2'685'0'0,"-1"0"1"0"0,1 0-1 0 0,0 1 0 0 0,0-1 1 0 0,0 1-1 0 0,0 0 0 0 0,0 0 1 0 0,0 0-1 0 0,1 0 0 0 0,-1 1 1 0 0,1-1-1 0 0,-3 7 0 0 0,4-9-585 0 0,1 0-1 0 0,0 0 1 0 0,0 0-1 0 0,0 0 0 0 0,-1 0 1 0 0,1 0-1 0 0,0 0 1 0 0,0 0-1 0 0,1 0 0 0 0,-1 1 1 0 0,0-1-1 0 0,0 0 1 0 0,0 0-1 0 0,1-1 0 0 0,-1 1 1 0 0,0 0-1 0 0,1 0 1 0 0,-1 0-1 0 0,1 0 0 0 0,0 2 1 0 0,1-2-8 0 0,0 1 0 0 0,-1 0 0 0 0,1-1 0 0 0,0 0 1 0 0,0 1-1 0 0,0-1 0 0 0,0 0 0 0 0,1 0 0 0 0,-1 0 0 0 0,0 0 0 0 0,0 0 1 0 0,4 0-1 0 0,17 4 9 0 0,-1-1 0 0 0,1-1 0 0 0,0-2 0 0 0,0 0-1 0 0,0-1 1 0 0,0-1 0 0 0,41-8 0 0 0,160-47 75 0 0,-200 49-104 0 0,540-193 454 0 0,-333 95-7239 0 0,-229 105 6372 0 0,0-1-48 0 0,0 1 0 0 0,-1-1 0 0 0,1 1 0 0 0,-1-1 0 0 0,1 0 0 0 0,-1 1 0 0 0,1-1 0 0 0,-1 0-1 0 0,0 0 1 0 0,1 0 0 0 0,-1 0 0 0 0,0 0 0 0 0,0 0 0 0 0,1-1 0 0 0,-1 1 0 0 0,0 0 0 0 0,0-1-1 0 0,0 1 1 0 0,-1-1 0 0 0,1 1 0 0 0,0 0 0 0 0,1-4 0 0 0,-6 3-1897 0 0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19.5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1 404 7754 0 0,'7'2'862'0'0,"0"-1"1"0"0,0 1 0 0 0,1-1-1 0 0,-1 0 1 0 0,0-1 0 0 0,11 0-1 0 0,49-11 856 0 0,-26-2-1903 0 0,45-19 1 0 0,-70 26 536 0 0,307-157-185 0 0,-69 30 179 0 0,-239 126-527 0 0,1 1-1 0 0,-1 1 0 0 0,1 0 1 0 0,0 1-1 0 0,0 1 1 0 0,32-2-1 0 0,52 7-5403 0 0,-99-1 5452 0 0,0-1 1 0 0,1 0-1 0 0,-1 0 1 0 0,1 0-1 0 0,-1 0 0 0 0,0 0 1 0 0,1-1-1 0 0,-1 1 1 0 0,1 0-1 0 0,-1-1 1 0 0,0 1-1 0 0,1-1 0 0 0,-1 1 1 0 0,0-1-1 0 0,1 1 1 0 0,-1-1-1 0 0,0 0 0 0 0,0 0 1 0 0,0 0-1 0 0,0 0 1 0 0,0 0-1 0 0,0 0 1 0 0,0 0-1 0 0,2-2 0 0 0,2-3 214 0 0,-5 76 2085 0 0,-5 14-1713 0 0,-1 83-194 0 0,6-146 127 0 0,2 0 0 0 0,0 1 0 0 0,2-1-1 0 0,0 0 1 0 0,11 32 0 0 0,-12-46-212 0 0,-1-1-1 0 0,1 0 1 0 0,0 0-1 0 0,1 0 1 0 0,-1 0-1 0 0,1-1 1 0 0,0 1-1 0 0,1-1 1 0 0,-1 0-1 0 0,1 0 1 0 0,0-1-1 0 0,0 1 1 0 0,0-1-1 0 0,1 0 1 0 0,7 4-1 0 0,-5-5-76 0 0,1 1 0 0 0,0-1 0 0 0,0 0 0 0 0,-1-1 0 0 0,1 0 0 0 0,1-1 1 0 0,-1 0-1 0 0,0 0 0 0 0,0-1 0 0 0,10-1 0 0 0,14-3-35 0 0,-1-1 0 0 0,1-2 0 0 0,-1-1 0 0 0,0-2 0 0 0,31-15 0 0 0,-53 22 34 0 0,-1-1 0 0 0,0 0 1 0 0,0-1-1 0 0,0 0 1 0 0,0 0-1 0 0,-1-1 1 0 0,0 0-1 0 0,13-13 0 0 0,-18 16 92 0 0,-1-1-1 0 0,1 1 1 0 0,-1-1-1 0 0,1 0 0 0 0,-1 0 1 0 0,0 0-1 0 0,-1 0 0 0 0,1 0 1 0 0,-1-1-1 0 0,0 1 0 0 0,0 0 1 0 0,0-1-1 0 0,0 1 0 0 0,-1 0 1 0 0,0-1-1 0 0,0 1 1 0 0,0-1-1 0 0,-1 1 0 0 0,1-1 1 0 0,-1 1-1 0 0,0 0 0 0 0,-2-6 1 0 0,-9-23 94 0 0,-1 0 1 0 0,-1 1-1 0 0,-3 1 0 0 0,0 0 1 0 0,-2 1-1 0 0,-1 1 0 0 0,-45-50 1 0 0,58 71-364 0 0,-1 0 0 0 0,0 1-1 0 0,0 0 1 0 0,-1 0 0 0 0,0 1 0 0 0,-12-8 0 0 0,19 13 53 0 0,-1 0-1 0 0,1 0 1 0 0,0 0 0 0 0,-1 0 0 0 0,1 1 0 0 0,-1-1 0 0 0,1 0 0 0 0,-1 1 0 0 0,0 0-1 0 0,1 0 1 0 0,-1 0 0 0 0,1 0 0 0 0,-1 0 0 0 0,1 0 0 0 0,-1 1 0 0 0,1-1-1 0 0,-1 1 1 0 0,1-1 0 0 0,-1 1 0 0 0,1 0 0 0 0,-1 0 0 0 0,1 0 0 0 0,0 1 0 0 0,0-1-1 0 0,0 1 1 0 0,0-1 0 0 0,0 1 0 0 0,0-1 0 0 0,0 1 0 0 0,0 0 0 0 0,-2 4 0 0 0,0-2-242 0 0,-20 29-983 0 0,23-31 799 0 0,0-1 0 0 0,0 1 0 0 0,0 0 0 0 0,0-1 0 0 0,0 1 0 0 0,1 0-1 0 0,-1 0 1 0 0,0 0 0 0 0,1-1 0 0 0,0 1 0 0 0,-1 0 0 0 0,1 0 0 0 0,0 0-1 0 0,0 0 1 0 0,0 0 0 0 0,0 0 0 0 0,1 3 0 0 0,8-10-7382 0 0,10-21 6124 0 0,-18 24 1268 0 0,19-27-1032 0 0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19.9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15 314 13939 0 0,'-2'5'495'0'0,"-1"1"0"0"0,1 0 0 0 0,0 0 1 0 0,1-1-1 0 0,-1 1 0 0 0,1 0 0 0 0,1 0 0 0 0,-1 0 0 0 0,1 1 0 0 0,0 5 0 0 0,1-2-366 0 0,0 0 0 0 0,1-1 0 0 0,0 0 0 0 0,1 1 0 0 0,6 15 0 0 0,6 4-1829 0 0,1 0 0 0 0,37 50 1 0 0,-16-26-356 0 0,-9-6 186 0 0,24 54-1 0 0,-7 2 7619 0 0,-45-102-5609 0 0,0 0 0 0 0,0 0-1 0 0,1 0 1 0 0,-1 0 0 0 0,0 0 0 0 0,1 0-1 0 0,-1 0 1 0 0,1 0 0 0 0,-1 0 0 0 0,1-1-1 0 0,-1 1 1 0 0,1 0 0 0 0,-1 0 0 0 0,1 0 0 0 0,0 0-1 0 0,-1-1 1 0 0,1 1 0 0 0,0 0 0 0 0,0-1-1 0 0,0 1 1 0 0,0-1 0 0 0,-1 1 0 0 0,1-1-1 0 0,0 1 1 0 0,0-1 0 0 0,0 0 0 0 0,2 1-1 0 0,-2-2-132 0 0,0 0 0 0 0,0 0-1 0 0,-1 1 1 0 0,1-1 0 0 0,0 0-1 0 0,0 0 1 0 0,0-1 0 0 0,-1 1-1 0 0,1 0 1 0 0,0 0-1 0 0,-1 0 1 0 0,1 0 0 0 0,-1-1-1 0 0,1 1 1 0 0,-1 0 0 0 0,0 0-1 0 0,1-2 1 0 0,7-64-1911 0 0,-12 38 2562 0 0,-1 0 0 0 0,0 0 1 0 0,-3 1-1 0 0,-11-31 0 0 0,7 21 482 0 0,-12-56 1 0 0,22 82-1135 0 0,1 0-1 0 0,0 0 1 0 0,0-1 0 0 0,1 1 0 0 0,1 0 0 0 0,0-1 0 0 0,1 1 0 0 0,5-22 0 0 0,-3 24-129 0 0,0 1 0 0 0,1 0 0 0 0,0-1 0 0 0,0 1-1 0 0,1 1 1 0 0,0-1 0 0 0,0 1 0 0 0,1 0 0 0 0,0 1 0 0 0,10-9 0 0 0,14-9-839 0 0,46-30 0 0 0,-24 19-484 0 0,-15 8-2616 0 0,-1-2 0 0 0,-2-2 0 0 0,35-40-1 0 0,-58 59 2579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3.1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3 547 1288 0 0,'-1'-4'215'0'0,"0"1"0"0"0,1-1-1 0 0,0 1 1 0 0,0-1 0 0 0,0 0 0 0 0,0 1-1 0 0,0-1 1 0 0,1 1 0 0 0,0-1-1 0 0,-1 1 1 0 0,1-1 0 0 0,1 1-1 0 0,-1-1 1 0 0,0 1 0 0 0,1 0 0 0 0,0 0-1 0 0,2-5 1 0 0,-1 7-142 0 0,-1-1-1 0 0,0 1 1 0 0,1 0 0 0 0,-1 0-1 0 0,1 0 1 0 0,-1 0 0 0 0,1 1-1 0 0,-1-1 1 0 0,1 1 0 0 0,0-1-1 0 0,-1 1 1 0 0,1 0 0 0 0,-1 0-1 0 0,1 0 1 0 0,0 0 0 0 0,-1 1-1 0 0,1-1 1 0 0,0 1 0 0 0,-1-1-1 0 0,1 1 1 0 0,-1 0 0 0 0,1 0-1 0 0,-1 0 1 0 0,4 2-1 0 0,12 6 151 0 0,1-1-1 0 0,-2 2 1 0 0,1 1-1 0 0,-1 0 0 0 0,-1 1 1 0 0,0 1-1 0 0,23 23 1 0 0,2 9 288 0 0,42 60 0 0 0,32 36 1140 0 0,-109-135-1407 0 0,-1-1 0 0 0,1 1 0 0 0,0-1 0 0 0,1-1 0 0 0,-1 1-1 0 0,8 2 1 0 0,-13-6-178 0 0,1 0-1 0 0,-1-1 1 0 0,0 1 0 0 0,0-1-1 0 0,0 1 1 0 0,0-1 0 0 0,0 1-1 0 0,1-1 1 0 0,-1 0-1 0 0,0 0 1 0 0,0 0 0 0 0,1 1-1 0 0,-1-1 1 0 0,0 0-1 0 0,0-1 1 0 0,0 1 0 0 0,1 0-1 0 0,-1 0 1 0 0,0 0-1 0 0,0-1 1 0 0,0 1 0 0 0,1-1-1 0 0,-1 1 1 0 0,0-1-1 0 0,0 1 1 0 0,0-1 0 0 0,0 0-1 0 0,0 1 1 0 0,0-1-1 0 0,0 0 1 0 0,0 0 0 0 0,0 0-1 0 0,-1 0 1 0 0,1 0-1 0 0,0 0 1 0 0,0 0 0 0 0,-1 0-1 0 0,1 0 1 0 0,-1 0-1 0 0,1 0 1 0 0,-1 0 0 0 0,1 0-1 0 0,-1-1 1 0 0,0 1-1 0 0,1 0 1 0 0,-1 0 0 0 0,0-2-1 0 0,5-34 236 0 0,-1 0-1 0 0,-2-1 0 0 0,-1 1 1 0 0,-7-54-1 0 0,2 28-176 0 0,-4-25-5 0 0,-4 0 0 0 0,-4 1 0 0 0,-46-146 0 0 0,55 213-122 0 0,4 14-22 0 0,1 0 0 0 0,0-1 0 0 0,0 1 0 0 0,0 0 0 0 0,1-1 0 0 0,0 1 0 0 0,0-1 0 0 0,0 1 0 0 0,2-14 0 0 0,2 22-179 0 0,0 1 1 0 0,0-1-1 0 0,-1 1 1 0 0,1-1 0 0 0,0 1-1 0 0,-1 0 1 0 0,0 0 0 0 0,0 0-1 0 0,3 5 1 0 0,6 15-1869 0 0,-1 0 0 0 0,-1 0 1 0 0,8 33-1 0 0,12 27-3462 0 0,-19-53 3590 0 0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20.6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70 126 15035 0 0,'-4'5'345'0'0,"2"-1"0"0"0,-1 1-1 0 0,0 0 1 0 0,1 0-1 0 0,0 0 1 0 0,0 0 0 0 0,1 0-1 0 0,-1 0 1 0 0,1 0 0 0 0,0 0-1 0 0,0 1 1 0 0,1-1 0 0 0,0 0-1 0 0,0 9 1 0 0,2 8-1312 0 0,1 0 0 0 0,8 28 0 0 0,0 2-483 0 0,2 124-1689 0 0,-13-59 5130 0 0,0-78-144 0 0,0-33-1396 0 0,0 2-937 0 0,-1-11-1431 0 0,-11-20-128 0 0,2 7 2301 0 0,0 1-1 0 0,2-2 1 0 0,0 1-1 0 0,1-1 1 0 0,0 0 0 0 0,2 0-1 0 0,0-1 1 0 0,1 0-1 0 0,0 0 1 0 0,2 0 0 0 0,0 0-1 0 0,1-32 1 0 0,3 27-291 0 0,0 1-1 0 0,2-1 1 0 0,0 1 0 0 0,1-1 0 0 0,2 1 0 0 0,0 1 0 0 0,1-1 0 0 0,1 2-1 0 0,23-39 1 0 0,-28 52 2 0 0,1 0 0 0 0,0 1 0 0 0,0-1 0 0 0,0 1 0 0 0,1 0 0 0 0,0 0 0 0 0,0 1 0 0 0,1 0 0 0 0,-1 0 0 0 0,1 0 0 0 0,0 1 0 0 0,0 0 0 0 0,13-5 0 0 0,-16 8 43 0 0,1 0-1 0 0,-1 0 0 0 0,1 0 1 0 0,-1 1-1 0 0,1-1 1 0 0,-1 1-1 0 0,1 0 1 0 0,0 0-1 0 0,-1 1 0 0 0,1-1 1 0 0,-1 1-1 0 0,1 0 1 0 0,-1 1-1 0 0,0-1 0 0 0,1 1 1 0 0,-1-1-1 0 0,0 1 1 0 0,0 1-1 0 0,0-1 0 0 0,0 0 1 0 0,-1 1-1 0 0,1 0 1 0 0,-1 0-1 0 0,1 0 1 0 0,5 7-1 0 0,7 12 83 0 0,0 0 0 0 0,-1 1 0 0 0,-1 1-1 0 0,-1 0 1 0 0,19 51 0 0 0,-19-44-23 0 0,0 0 1 0 0,3-1-1 0 0,23 36 0 0 0,-39-64-43 0 0,1-1 1 0 0,0 1-1 0 0,0-1 0 0 0,0 1 0 0 0,1-1 1 0 0,-1 1-1 0 0,0-1 0 0 0,0 0 0 0 0,1 1 1 0 0,-1-1-1 0 0,1 0 0 0 0,-1 0 0 0 0,1 0 1 0 0,-1 0-1 0 0,1-1 0 0 0,0 1 1 0 0,0 0-1 0 0,-1-1 0 0 0,1 1 0 0 0,0-1 1 0 0,0 1-1 0 0,0-1 0 0 0,-1 0 0 0 0,1 0 1 0 0,0 0-1 0 0,2 0 0 0 0,-2-1 21 0 0,-1 0 1 0 0,0 0-1 0 0,1 0 0 0 0,-1 0 0 0 0,0 0 1 0 0,0 0-1 0 0,0-1 0 0 0,1 1 0 0 0,-1 0 1 0 0,0-1-1 0 0,-1 1 0 0 0,1-1 1 0 0,0 1-1 0 0,0-1 0 0 0,-1 0 0 0 0,1 1 1 0 0,-1-1-1 0 0,1 0 0 0 0,-1 1 0 0 0,0-1 1 0 0,0 0-1 0 0,0 1 0 0 0,1-1 0 0 0,-2 0 1 0 0,1 0-1 0 0,0 1 0 0 0,-1-4 1 0 0,-3-58 637 0 0,0 29-512 0 0,2 0 0 0 0,1-1 0 0 0,8-66-1 0 0,-5 91-198 0 0,0 0-1 0 0,1 0 0 0 0,0 0 1 0 0,1 0-1 0 0,0 0 0 0 0,0 1 1 0 0,1 0-1 0 0,0 0 0 0 0,0 0 0 0 0,1 1 1 0 0,1 0-1 0 0,-1 0 0 0 0,1 0 1 0 0,1 1-1 0 0,-1 0 0 0 0,1 0 0 0 0,15-9 1 0 0,-21 14 24 0 0,0 1 0 0 0,1-1 1 0 0,-1 1-1 0 0,0 0 1 0 0,1 0-1 0 0,-1 0 0 0 0,1 0 1 0 0,-1 0-1 0 0,1 1 0 0 0,0-1 1 0 0,-1 1-1 0 0,1 0 1 0 0,0 0-1 0 0,-1 0 0 0 0,1 0 1 0 0,0 0-1 0 0,-1 0 0 0 0,1 1 1 0 0,-1-1-1 0 0,5 2 1 0 0,-4 0 10 0 0,1 0 1 0 0,0 0-1 0 0,-1 0 0 0 0,1 1 1 0 0,-1-1-1 0 0,1 1 1 0 0,-1 0-1 0 0,0 0 1 0 0,0 0-1 0 0,-1 1 1 0 0,5 5-1 0 0,3 10 51 0 0,0 0 0 0 0,-1 0 0 0 0,0 1 0 0 0,5 23 0 0 0,-11-32-44 0 0,12 41 241 0 0,-3 1 0 0 0,7 77 1 0 0,12 54-2003 0 0,-27-167 1926 0 0,-1 3-5740 0 0,-10-39-3550 0 0,-11-61 6267 0 0,15 44 1818 0 0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21.0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1 598 3305 0 0,'9'43'11129'0'0,"24"24"-8010"0"0,-9-21-2236 0 0,-9-13-796 0 0,-5-12-572 0 0,-1 0 1 0 0,0 0 0 0 0,-2 1-1 0 0,10 42 1 0 0,-32-78-6655 0 0,-4-14 4756 0 0,-12-44-1458 0 0,17 27 1639 0 0</inkml:trace>
  <inkml:trace contextRef="#ctx0" brushRef="#br0" timeOffset="1">40 1 7962 0 0,'0'10'2568'0'0,"3"5"-1656"0"0,5 4-888 0 0,4-1-208 0 0,5-2-296 0 0,3-1-568 0 0,4-3-856 0 0,1-2-497 0 0,4-5 81 0 0,6-4-241 0 0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21.8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22 562 11306 0 0,'-17'31'3783'0'0,"12"0"-4637"0"0,6-29 669 0 0,-1-1 0 0 0,0 1 0 0 0,1 0 0 0 0,-1-1 0 0 0,1 1 0 0 0,0-1 0 0 0,0 1 0 0 0,-1-1 0 0 0,1 0 0 0 0,0 1 0 0 0,0-1 1 0 0,0 0-1 0 0,0 1 0 0 0,1-1 0 0 0,-1 0 0 0 0,0 0 0 0 0,0 0 0 0 0,1 0 0 0 0,-1 0 0 0 0,1 0 0 0 0,-1 0 0 0 0,1-1 0 0 0,-1 1 0 0 0,1-1 0 0 0,-1 1 0 0 0,1-1 0 0 0,-1 1 0 0 0,1-1 0 0 0,0 0 0 0 0,-1 0 1 0 0,1 1-1 0 0,0-1 0 0 0,-1-1 0 0 0,1 1 0 0 0,0 0 0 0 0,-1 0 0 0 0,4-1 0 0 0,3 0-58 0 0,0 0 0 0 0,0-1 0 0 0,-1 0 0 0 0,1 0 0 0 0,0-1 0 0 0,12-6-1 0 0,-12 5 461 0 0,-1 0-1 0 0,1-1 1 0 0,-1 0-1 0 0,-1-1 1 0 0,1 1-1 0 0,-1-1 0 0 0,0-1 1 0 0,0 1-1 0 0,8-13 1 0 0,-8 10 168 0 0,-1-1-1 0 0,0 1 1 0 0,-1-1 0 0 0,0-1 0 0 0,0 1 0 0 0,-1 0 0 0 0,0-1-1 0 0,-1 0 1 0 0,0 1 0 0 0,-1-1 0 0 0,0 0 0 0 0,-1 0 0 0 0,-1-19-1 0 0,-7-20 75 0 0,5 37-444 0 0,1 0 0 0 0,-1-1-1 0 0,2 1 1 0 0,0 0 0 0 0,1-1-1 0 0,0 1 1 0 0,1-1 0 0 0,0 1-1 0 0,1 0 1 0 0,6-21 0 0 0,-8 32 4 0 0,1 1 1 0 0,0 0-1 0 0,-1-1 0 0 0,1 1 1 0 0,0 0-1 0 0,0 0 1 0 0,0 0-1 0 0,0 0 1 0 0,0-1-1 0 0,0 1 1 0 0,0 0-1 0 0,0 0 1 0 0,0 1-1 0 0,0-1 1 0 0,1 0-1 0 0,-1 0 1 0 0,0 1-1 0 0,0-1 0 0 0,1 0 1 0 0,-1 1-1 0 0,1 0 1 0 0,-1-1-1 0 0,2 1 1 0 0,0-1 5 0 0,0 1 0 0 0,1 1 1 0 0,-1-1-1 0 0,0 0 1 0 0,0 1-1 0 0,0 0 0 0 0,0-1 1 0 0,0 1-1 0 0,0 0 0 0 0,4 3 1 0 0,4 2 29 0 0,0 0 1 0 0,-1 1 0 0 0,0 0-1 0 0,14 13 1 0 0,-6-1-58 0 0,-1 0 0 0 0,-2 1 1 0 0,0 1-1 0 0,-1 1 0 0 0,13 25 0 0 0,-14-23-1361 0 0,1-1-1 0 0,1 0 1 0 0,1-1-1 0 0,21 23 1 0 0,-34-43 1254 0 0,0 0 1 0 0,-1 0-1 0 0,1 0 1 0 0,1 0-1 0 0,-1 0 1 0 0,0-1-1 0 0,0 0 0 0 0,1 1 1 0 0,-1-1-1 0 0,1 0 1 0 0,-1-1-1 0 0,1 1 1 0 0,-1-1-1 0 0,1 1 1 0 0,-1-1-1 0 0,1 0 1 0 0,-1-1-1 0 0,1 1 1 0 0,0 0-1 0 0,-1-1 1 0 0,1 0-1 0 0,-1 0 1 0 0,0 0-1 0 0,1 0 0 0 0,-1-1 1 0 0,0 1-1 0 0,0-1 1 0 0,5-3-1 0 0,10-5-477 0 0,-1-1-1 0 0,-1-1 0 0 0,24-23 0 0 0,-10 8 1317 0 0,-1-2-1 0 0,-1-1 0 0 0,30-44 1 0 0,-45 54-306 0 0,0 0 0 0 0,-2 0 0 0 0,0-1 0 0 0,-2 0 0 0 0,0-1 0 0 0,-1 0 0 0 0,5-28 0 0 0,-9 32 93 0 0,-3 8-332 0 0,1 1-1 0 0,0-1 1 0 0,1 1-1 0 0,0 0 0 0 0,5-10 1 0 0,-5 34 190 0 0,-4 14 78 0 0,-9 17 655 0 0,-29 83-1 0 0,26-94-866 0 0,1 1 0 0 0,2 1 0 0 0,-10 74 0 0 0,19-109-221 0 0,1 0-1 0 0,0 0 0 0 0,-1 0 1 0 0,1 0-1 0 0,0 0 0 0 0,1 0 0 0 0,-1 0 1 0 0,0 0-1 0 0,0 0 0 0 0,1 0 1 0 0,-1 0-1 0 0,1 0 0 0 0,0 0 1 0 0,-1 0-1 0 0,1 0 0 0 0,2 3 0 0 0,-2-5-6 0 0,0 1 0 0 0,0-1 0 0 0,-1 0-1 0 0,1 0 1 0 0,0 1 0 0 0,0-1-1 0 0,-1 0 1 0 0,1 0 0 0 0,0 0 0 0 0,0 1-1 0 0,0-1 1 0 0,-1 0 0 0 0,1 0 0 0 0,0-1-1 0 0,0 1 1 0 0,0 0 0 0 0,0 0-1 0 0,-1 0 1 0 0,1 0 0 0 0,0-1 0 0 0,0 1-1 0 0,-1 0 1 0 0,1-1 0 0 0,0 1-1 0 0,0 0 1 0 0,1-2 0 0 0,5-3 5 0 0,0-1 0 0 0,0 0 0 0 0,0 0-1 0 0,-1 0 1 0 0,9-12 0 0 0,10-13 181 0 0,-2-1-1 0 0,35-64 1 0 0,-52 85 142 0 0,-1-1 1 0 0,0 0-1 0 0,-1 0 1 0 0,0 0-1 0 0,-1-1 1 0 0,0 0-1 0 0,-1 1 0 0 0,-1-1 1 0 0,0 0-1 0 0,-1 0 1 0 0,0 1-1 0 0,-3-24 1 0 0,2 31-256 0 0,-5-36 65 0 0,5 40-187 0 0,1 0-1 0 0,0 1 1 0 0,0-1 0 0 0,-1 0 0 0 0,1 0 0 0 0,0 1 0 0 0,0-1 0 0 0,0 0 0 0 0,0 0-1 0 0,0 0 1 0 0,0 1 0 0 0,0-1 0 0 0,0 0 0 0 0,1 0 0 0 0,-1 0 0 0 0,0 1-1 0 0,0-1 1 0 0,1 0 0 0 0,-1 1 0 0 0,0-1 0 0 0,1 0 0 0 0,-1 0 0 0 0,1 1 0 0 0,-1-1-1 0 0,1 1 1 0 0,-1-1 0 0 0,1 0 0 0 0,-1 1 0 0 0,1-1 0 0 0,0 1 0 0 0,-1 0 0 0 0,1-1-1 0 0,0 1 1 0 0,-1-1 0 0 0,1 1 0 0 0,0 0 0 0 0,0-1 0 0 0,-1 1 0 0 0,1 0-1 0 0,1 0 1 0 0,2 2-127 0 0,0 0 0 0 0,-1 0 0 0 0,1 0-1 0 0,-1 1 1 0 0,1-1 0 0 0,-1 1-1 0 0,0 0 1 0 0,0 0 0 0 0,4 5 0 0 0,3 2-96 0 0,40 40-349 0 0,-2 1-1 0 0,66 92 1 0 0,-88-105 360 0 0,-3 1 0 0 0,0 2 0 0 0,-3 0 0 0 0,-1 1 0 0 0,13 47 1 0 0,-16-32 501 0 0,-2 1 0 0 0,-2 1 0 0 0,-3 0 0 0 0,-3 0 0 0 0,-2 1 0 0 0,-3 0 0 0 0,-2 0 0 0 0,-3-1 0 0 0,-12 61 0 0 0,8-77 66 0 0,-2-1-1 0 0,-2 0 1 0 0,-2-1-1 0 0,-1-1 1 0 0,-2 0-1 0 0,-2-1 1 0 0,-2-1-1 0 0,-1 0 1 0 0,-2-2-1 0 0,-1-1 1 0 0,-2-1-1 0 0,-2-1 1 0 0,-38 35-1 0 0,47-51-302 0 0,0-2 0 0 0,-1 0 0 0 0,0-1 0 0 0,-1-1 0 0 0,0-1 0 0 0,-1-1 0 0 0,-1-1 0 0 0,0-1 0 0 0,0-1 0 0 0,-1-1 0 0 0,1-1 0 0 0,-2-2 0 0 0,1 0 1 0 0,0-2-1 0 0,-1 0 0 0 0,-34-3 0 0 0,30-2-362 0 0,0-2 0 0 0,1 0 1 0 0,-1-2-1 0 0,1-1 0 0 0,0-1 1 0 0,1-2-1 0 0,0-1 0 0 0,1-1 1 0 0,0-1-1 0 0,1-1 0 0 0,1-2 1 0 0,0 0-1 0 0,-34-32 0 0 0,41 31-792 0 0,0 0 0 0 0,0-2-1 0 0,2 0 1 0 0,0 0-1 0 0,2-2 1 0 0,0 1-1 0 0,2-2 1 0 0,-20-47 0 0 0,0-39-3334 0 0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43.3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0 411 16684 0 0,'53'49'-448'0'0,"-2"3"0"0"0,-3 1 0 0 0,-1 3 0 0 0,-4 1 0 0 0,-2 3 0 0 0,-2 1 0 0 0,-4 2 0 0 0,-2 1 0 0 0,48 134 0 0 0,-52-106-90 0 0,18 96-1 0 0,-38-144 502 0 0,-3 0 1 0 0,-2 1-1 0 0,-1 0 0 0 0,-5 62 1 0 0,-8-63 451 0 0,10-43-406 0 0,0-1 0 0 0,-1 1 0 0 0,1-1 0 0 0,0 1 0 0 0,0-1 0 0 0,-1 1-1 0 0,1-1 1 0 0,0 1 0 0 0,-1-1 0 0 0,1 1 0 0 0,0-1 0 0 0,-1 0 0 0 0,1 1 0 0 0,-1-1 0 0 0,1 0-1 0 0,-1 1 1 0 0,1-1 0 0 0,-1 0 0 0 0,1 1 0 0 0,-1-1 0 0 0,1 0 0 0 0,-1 0 0 0 0,1 0-1 0 0,-2 1 1 0 0,1-2-20 0 0,0 1 0 0 0,0-1 0 0 0,0 1 0 0 0,1-1 0 0 0,-1 1-1 0 0,0-1 1 0 0,0 1 0 0 0,0-1 0 0 0,0 0 0 0 0,1 1 0 0 0,-1-1 0 0 0,0 0-1 0 0,1 0 1 0 0,-1 0 0 0 0,0 0 0 0 0,1 1 0 0 0,-1-1 0 0 0,1 0 0 0 0,-1-1-1 0 0,-7-16-750 0 0,1 0-1 0 0,0 0 0 0 0,2 0 0 0 0,0-1 1 0 0,1 0-1 0 0,-2-23 0 0 0,5 39 631 0 0,-11-91-3915 0 0</inkml:trace>
  <inkml:trace contextRef="#ctx0" brushRef="#br0" timeOffset="1">1127 1 10042 0 0,'-3'57'5625'0'0,"3"66"-3376"0"0,0 36-1617 0 0,3 15-488 0 0,-3 1-912 0 0,-7-23-1569 0 0,-13 3-2280 0 0,-15 2 328 0 0,-14 7-800 0 0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40.4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575 1 1336 0 0,'-98'12'755'0'0,"28"-2"569"0"0,-128 1-1 0 0,113-22 867 0 0,65 7-1085 0 0,0 1 1 0 0,0 1 0 0 0,-29 1-1 0 0,49 1-1087 0 0,-1 0-1 0 0,0 0 0 0 0,1 0 0 0 0,-1 0 0 0 0,0 1 0 0 0,1-1 1 0 0,-1 0-1 0 0,0 1 0 0 0,1-1 0 0 0,-1 0 0 0 0,1 1 0 0 0,-1-1 1 0 0,1 0-1 0 0,-1 1 0 0 0,1-1 0 0 0,-1 1 0 0 0,1-1 1 0 0,-1 1-1 0 0,1 0 0 0 0,-1-1 0 0 0,1 1 0 0 0,0-1 0 0 0,-1 1 1 0 0,1 0-1 0 0,0-1 0 0 0,0 1 0 0 0,-1 0 0 0 0,1-1 0 0 0,0 1 1 0 0,0 0-1 0 0,0-1 0 0 0,0 1 0 0 0,0 0 0 0 0,0-1 0 0 0,0 1 1 0 0,0 0-1 0 0,0-1 0 0 0,0 1 0 0 0,0 0 0 0 0,1-1 0 0 0,-1 1 1 0 0,0 0-1 0 0,0-1 0 0 0,1 1 0 0 0,-1 0 0 0 0,0-1 1 0 0,1 1-1 0 0,-1-1 0 0 0,1 1 0 0 0,0 0 0 0 0,24 42-126 0 0,-19-35 171 0 0,377 660 92 0 0,-248-422-186 0 0,464 794-2258 0 0,-522-908-3763 0 0,-60-110 3367 0 0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40.8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718 1 13699 0 0,'-16'42'581'0'0,"2"1"0"0"0,1 1-1 0 0,-10 74 1 0 0,-2 137-1729 0 0,14-127 830 0 0,-9 69-398 0 0,-8 0 0 0 0,-62 216 0 0 0,63-317 1075 0 0,-5-2-1 0 0,-4-1 1 0 0,-4-2 0 0 0,-4-1 0 0 0,-4-3-1 0 0,-71 100 1 0 0,76-132-30 0 0,23-32-195 0 0,2 1 1 0 0,-28 48-1 0 0,46-71-139 0 0,-1 0-1 0 0,1-1 0 0 0,-1 1 1 0 0,1 0-1 0 0,-1 0 0 0 0,1 0 0 0 0,-1 0 1 0 0,1 1-1 0 0,0-1 0 0 0,-1 0 1 0 0,1 0-1 0 0,0 0 0 0 0,0 0 0 0 0,0 0 1 0 0,0 0-1 0 0,0 0 0 0 0,0 0 1 0 0,0 0-1 0 0,1 1 0 0 0,-1-1 1 0 0,0 0-1 0 0,1 0 0 0 0,-1 0 0 0 0,0 0 1 0 0,1 0-1 0 0,-1 0 0 0 0,1 0 1 0 0,0 0-1 0 0,-1 0 0 0 0,1-1 1 0 0,0 1-1 0 0,-1 0 0 0 0,1 0 0 0 0,0-1 1 0 0,0 1-1 0 0,0 0 0 0 0,0-1 1 0 0,0 1-1 0 0,0 0 0 0 0,0-1 0 0 0,0 1 1 0 0,0-1-1 0 0,0 0 0 0 0,0 1 1 0 0,0-1-1 0 0,0 0 0 0 0,0 0 1 0 0,0 0-1 0 0,1 1 0 0 0,9 0-23 0 0,0 0-1 0 0,0 0 0 0 0,-1-1 1 0 0,13-1-1 0 0,-13 0 57 0 0,53-3 52 0 0,1-3 0 0 0,90-23 0 0 0,125-49 67 0 0,-53 14-815 0 0,-176 53 209 0 0,80-23-2920 0 0,-113 29 2275 0 0,0 0 0 0 0,-1-2 0 0 0,0 0 0 0 0,0 0 0 0 0,19-15 0 0 0,-28 17 708 0 0,1-1 1 0 0,-1-1-1 0 0,0 1 1 0 0,0-1-1 0 0,7-12 1 0 0,10-17-1226 0 0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41.1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27 233 10442 0 0,'-8'-2'7266'0'0,"0"-3"-5106"0"0,1-2-1152 0 0,3-1-463 0 0,8 0-329 0 0,4-1-112 0 0,6 1-112 0 0,6-2-48 0 0,7-2-72 0 0,5 2-352 0 0,7-2-561 0 0,1 0-887 0 0,4 0-1217 0 0,-2-6-840 0 0,2-4 161 0 0,-7-14 487 0 0,4-6 240 0 0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41.9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1213 12971 0 0,'13'29'1063'0'0,"2"-1"0"0"0,1 0 0 0 0,1-1 0 0 0,33 39 0 0 0,93 85-628 0 0,-88-97-3644 0 0,62 81 0 0 0,-100-108 1400 0 0,-10-11 843 0 0,-7-16 948 0 0,0 1 0 0 0,0-1 0 0 0,0 0-1 0 0,0 0 1 0 0,0 0 0 0 0,0 1 0 0 0,0-1 0 0 0,0 0 0 0 0,0 0-1 0 0,0 0 1 0 0,0 1 0 0 0,0-1 0 0 0,0 0 0 0 0,0 0-1 0 0,0 1 1 0 0,0-1 0 0 0,0 0 0 0 0,0 0 0 0 0,0 0-1 0 0,0 1 1 0 0,0-1 0 0 0,-1 0 0 0 0,1 0 0 0 0,0 0-1 0 0,0 0 1 0 0,0 1 0 0 0,0-1 0 0 0,0 0 0 0 0,-1 0-1 0 0,1 0 1 0 0,0 0 0 0 0,0 1 0 0 0,0-1 0 0 0,0 0-1 0 0,-1 0 1 0 0,1 0 0 0 0,0 0 0 0 0,0 0 0 0 0,0 0-1 0 0,-1 0 1 0 0,1 0 0 0 0,0 0 0 0 0,0 0 0 0 0,0 0-1 0 0,-1 0 1 0 0,-1 0 56 0 0,0-1-1 0 0,1 0 0 0 0,-1 0 0 0 0,0 0 1 0 0,1 0-1 0 0,-1-1 0 0 0,1 1 1 0 0,-1 0-1 0 0,1-1 0 0 0,-1 1 1 0 0,1-1-1 0 0,0 1 0 0 0,0-1 1 0 0,0 0-1 0 0,0 1 0 0 0,0-1 1 0 0,0 0-1 0 0,0 0 0 0 0,0-2 1 0 0,-15-38 571 0 0,-61-266 946 0 0,49 183-1064 0 0,24 109-427 0 0,1-1-1 0 0,1 0 0 0 0,0 0 1 0 0,1-1-1 0 0,1 1 0 0 0,4-32 1 0 0,-4 45-47 0 0,0 1-1 0 0,1-1 1 0 0,0 1 0 0 0,0-1 0 0 0,0 0 0 0 0,0 1-1 0 0,0 0 1 0 0,1-1 0 0 0,-1 1 0 0 0,1 0 0 0 0,0 0-1 0 0,0 0 1 0 0,0 0 0 0 0,1 0 0 0 0,-1 0 0 0 0,1 1-1 0 0,-1-1 1 0 0,1 1 0 0 0,0-1 0 0 0,0 1 0 0 0,0 0-1 0 0,0 0 1 0 0,0 1 0 0 0,1-1 0 0 0,-1 1 0 0 0,0-1 0 0 0,1 1-1 0 0,-1 0 1 0 0,1 0 0 0 0,0 1 0 0 0,-1-1 0 0 0,1 1-1 0 0,0-1 1 0 0,-1 1 0 0 0,1 1 0 0 0,-1-1 0 0 0,1 0-1 0 0,6 2 1 0 0,3 1-4 0 0,0 0-1 0 0,-1 1 0 0 0,1 1 1 0 0,-1 0-1 0 0,0 0 1 0 0,0 1-1 0 0,12 8 0 0 0,77 60-62 0 0,-61-43 45 0 0,-12-10 2 0 0,4 5-9 0 0,2-2 0 0 0,60 32 0 0 0,-85-51 42 0 0,0-1 1 0 0,0 0 0 0 0,0 0 0 0 0,1-1 0 0 0,-1 0-1 0 0,1-1 1 0 0,0 0 0 0 0,-1-1 0 0 0,1 0 0 0 0,0 0-1 0 0,0-1 1 0 0,0-1 0 0 0,0 1 0 0 0,0-2 0 0 0,-1 1-1 0 0,17-6 1 0 0,-21 5-19 0 0,1 0 1 0 0,-1-1-1 0 0,0 0 0 0 0,0 0 0 0 0,0 0 0 0 0,-1-1 0 0 0,1 0 0 0 0,-1 0 1 0 0,0 0-1 0 0,0 0 0 0 0,0-1 0 0 0,0 1 0 0 0,-1-1 0 0 0,0 0 0 0 0,0 0 0 0 0,0 0 1 0 0,-1-1-1 0 0,0 1 0 0 0,0-1 0 0 0,0 1 0 0 0,0-1 0 0 0,-1 0 0 0 0,0 1 1 0 0,0-1-1 0 0,-1 0 0 0 0,0 0 0 0 0,0-9 0 0 0,-1-4 102 0 0,-1 0-1 0 0,0-1 0 0 0,-2 2 1 0 0,0-1-1 0 0,-1 0 0 0 0,-1 1 1 0 0,-9-20-1 0 0,-19-32 628 0 0,20 44-544 0 0,1-1 0 0 0,-14-40 0 0 0,27 66-213 0 0,-1-1 0 0 0,1 1-1 0 0,-1 0 1 0 0,1-1-1 0 0,-1 1 1 0 0,1 0-1 0 0,0-1 1 0 0,0 1-1 0 0,-1-1 1 0 0,1 1-1 0 0,0-1 1 0 0,0 1-1 0 0,0-1 1 0 0,1 1-1 0 0,-1 0 1 0 0,0-1-1 0 0,1 1 1 0 0,-1-1-1 0 0,1 1 1 0 0,0-3-1 0 0,0 4-5 0 0,0 0 0 0 0,0-1 0 0 0,0 1 0 0 0,0 0 0 0 0,0 0-1 0 0,-1 0 1 0 0,1-1 0 0 0,0 1 0 0 0,0 0 0 0 0,0 0 0 0 0,0 0-1 0 0,0 1 1 0 0,0-1 0 0 0,0 0 0 0 0,0 0 0 0 0,0 0 0 0 0,-1 1-1 0 0,1-1 1 0 0,0 0 0 0 0,0 1 0 0 0,0-1 0 0 0,0 1 0 0 0,0 0-1 0 0,51 38-632 0 0,9 18 317 0 0,-37-32 334 0 0,1-1 0 0 0,1-2 0 0 0,1 0 0 0 0,50 29 0 0 0,-69-46 70 0 0,1-1-1 0 0,-1 0 1 0 0,1-1-1 0 0,0 0 0 0 0,0-1 1 0 0,0 1-1 0 0,0-2 1 0 0,1 1-1 0 0,-1-1 0 0 0,0-1 1 0 0,1 0-1 0 0,-1 0 1 0 0,0-1-1 0 0,1 0 0 0 0,-1 0 1 0 0,0-1-1 0 0,0-1 1 0 0,0 1-1 0 0,0-1 1 0 0,0-1-1 0 0,-1 0 0 0 0,10-5 1 0 0,-6 1-5 0 0,0 0 1 0 0,0-1 0 0 0,-1 0-1 0 0,-1-1 1 0 0,0 0 0 0 0,0-1-1 0 0,-1 0 1 0 0,0-1 0 0 0,-1 1-1 0 0,0-2 1 0 0,-1 1 0 0 0,0-1-1 0 0,-1 0 1 0 0,0 0 0 0 0,3-17-1 0 0,-4 17 27 0 0,-2-1 0 0 0,0 0-1 0 0,0 0 1 0 0,-2 0-1 0 0,1 0 1 0 0,-2 0 0 0 0,0 0-1 0 0,0 0 1 0 0,-2 0 0 0 0,0 0-1 0 0,0 0 1 0 0,-1 0-1 0 0,-1 0 1 0 0,0 1 0 0 0,-9-19-1 0 0,-3 3 79 0 0,-1 2 0 0 0,-1 0-1 0 0,-1 1 1 0 0,-2 0 0 0 0,0 2-1 0 0,-2 1 1 0 0,0 0 0 0 0,-38-26-1 0 0,59 47-252 0 0,-1 0 0 0 0,1 0 0 0 0,0 1 0 0 0,-1-1 0 0 0,1 1 0 0 0,-1 0 0 0 0,0-1 0 0 0,1 1 1 0 0,-1 0-1 0 0,0 1 0 0 0,0-1 0 0 0,1 0 0 0 0,-1 1 0 0 0,0 0 0 0 0,0 0 0 0 0,0 0 0 0 0,0 0 0 0 0,0 0 0 0 0,1 0 0 0 0,-5 1 0 0 0,5 1-21 0 0,-1-1 0 0 0,1 1 0 0 0,0 0 0 0 0,0-1 0 0 0,0 1 0 0 0,0 0 0 0 0,0 0 0 0 0,0 0 0 0 0,0 1 0 0 0,0-1 0 0 0,1 0 0 0 0,-1 1 0 0 0,1-1 0 0 0,0 1 0 0 0,0-1 0 0 0,0 1 0 0 0,0 0 0 0 0,0-1 0 0 0,1 1 0 0 0,-1 5 0 0 0,-6 28-89 0 0,2 0 1 0 0,1 1-1 0 0,3-1 0 0 0,0 1 1 0 0,3 0-1 0 0,1-1 0 0 0,1 1 1 0 0,3-1-1 0 0,0 0 1 0 0,14 37-1 0 0,-18-66 126 0 0,-1 0 1 0 0,1-1-1 0 0,0 1 1 0 0,1-1-1 0 0,-1 1 1 0 0,1-1-1 0 0,1 0 0 0 0,-1-1 1 0 0,1 1-1 0 0,0-1 1 0 0,0 0-1 0 0,11 8 1 0 0,-12-10-24 0 0,1-1 0 0 0,0 0 1 0 0,-1 0-1 0 0,1 0 0 0 0,0-1 1 0 0,0 1-1 0 0,0-1 0 0 0,0 0 1 0 0,1-1-1 0 0,-1 0 0 0 0,0 1 1 0 0,0-1-1 0 0,0-1 1 0 0,0 1-1 0 0,1-1 0 0 0,-1 0 1 0 0,0 0-1 0 0,8-4 0 0 0,12-4-314 0 0,-1-2-1 0 0,0 0 1 0 0,0-2-1 0 0,-1-1 0 0 0,-1 0 1 0 0,0-2-1 0 0,-1-1 1 0 0,35-35-1 0 0,-13 5-538 0 0,-2-1 1 0 0,56-85-1 0 0,-77 104 945 0 0,-2-1 0 0 0,-1 0 1 0 0,-2-1-1 0 0,20-55 0 0 0,-31 75 341 0 0,-1-1 0 0 0,-1 0 1 0 0,1 1-1 0 0,-2-1 0 0 0,0 0 0 0 0,0 0 1 0 0,-1 0-1 0 0,-1 0 0 0 0,0 0 0 0 0,0 0 1 0 0,-2 0-1 0 0,1 1 0 0 0,-1-1 0 0 0,-1 1 1 0 0,0-1-1 0 0,0 1 0 0 0,-7-11 0 0 0,1 6 45 0 0,0 1-1 0 0,-1 0 0 0 0,0 1 1 0 0,-2 0-1 0 0,1 0 0 0 0,-20-14 0 0 0,32 27-402 0 0,-1 0 0 0 0,1 1 0 0 0,-1-1-1 0 0,1 1 1 0 0,-1-1 0 0 0,0 1-1 0 0,1-1 1 0 0,-1 1 0 0 0,0-1-1 0 0,0 1 1 0 0,1 0 0 0 0,-1 0-1 0 0,0-1 1 0 0,0 1 0 0 0,1 0 0 0 0,-1 0-1 0 0,0 0 1 0 0,0 0 0 0 0,0 0-1 0 0,1 0 1 0 0,-1 0 0 0 0,0 0-1 0 0,0 0 1 0 0,0 0 0 0 0,1 0 0 0 0,-1 0-1 0 0,0 1 1 0 0,0-1 0 0 0,0 0-1 0 0,1 0 1 0 0,-1 1 0 0 0,0-1-1 0 0,1 1 1 0 0,-2 0 0 0 0,0 1-13 0 0,1 0 0 0 0,-1 1 0 0 0,1-1-1 0 0,-1 0 1 0 0,1 1 0 0 0,0-1 0 0 0,0 1 0 0 0,0 0 0 0 0,0-1 0 0 0,-1 5 0 0 0,-6 67-274 0 0,8-74 306 0 0,-1 41 88 0 0,2-1 0 0 0,2 1 0 0 0,1-1 1 0 0,2 0-1 0 0,2 0 0 0 0,2 0 1 0 0,1-1-1 0 0,23 50 0 0 0,-32-83-9 0 0,1 0-1 0 0,0 0 1 0 0,1 0 0 0 0,0 0-1 0 0,-1-1 1 0 0,2 0-1 0 0,-1 0 1 0 0,0 0-1 0 0,1 0 1 0 0,0-1-1 0 0,0 0 1 0 0,1 0-1 0 0,-1 0 1 0 0,1-1 0 0 0,0 1-1 0 0,-1-1 1 0 0,12 3-1 0 0,-11-4-52 0 0,0-1-1 0 0,0 0 0 0 0,1-1 1 0 0,-1 0-1 0 0,0 0 0 0 0,1 0 1 0 0,-1 0-1 0 0,0-1 0 0 0,0 0 0 0 0,1-1 1 0 0,-1 1-1 0 0,0-1 0 0 0,0 0 1 0 0,0-1-1 0 0,-1 1 0 0 0,1-1 1 0 0,0 0-1 0 0,7-6 0 0 0,-6 4 7 0 0,-1 0-1 0 0,1 0 1 0 0,-1-1-1 0 0,0 0 1 0 0,0 0 0 0 0,0 0-1 0 0,-1-1 1 0 0,0 0-1 0 0,-1 0 1 0 0,1 0-1 0 0,-1 0 1 0 0,-1-1-1 0 0,1 0 1 0 0,-1 1-1 0 0,-1-1 1 0 0,1-1-1 0 0,-1 1 1 0 0,-1 0-1 0 0,1 0 1 0 0,-2-1-1 0 0,1 1 1 0 0,-1-13-1 0 0,-2 8 202 0 0,1 1 0 0 0,-2-1-1 0 0,0 1 1 0 0,0-1-1 0 0,-1 1 1 0 0,0 0 0 0 0,-1 0-1 0 0,-1 1 1 0 0,0 0 0 0 0,0 0-1 0 0,-1 0 1 0 0,-1 0-1 0 0,0 1 1 0 0,-10-10 0 0 0,-19-17 256 0 0,21 22-756 0 0,13 13-223 0 0,4 4-325 0 0,3 3 616 0 0,23 31-332 0 0,1-2 0 0 0,51 48 0 0 0,-71-75 217 0 0,0 0 1 0 0,0-1-1 0 0,0 0 1 0 0,1 0-1 0 0,-1 0 1 0 0,2-1-1 0 0,-1-1 1 0 0,0 1-1 0 0,1-2 1 0 0,0 1-1 0 0,0-1 1 0 0,0-1-1 0 0,0 1 1 0 0,0-2-1 0 0,0 0 1 0 0,1 0-1 0 0,11-1 1 0 0,-17-1-38 0 0,1 1 0 0 0,-1-2 0 0 0,1 1 0 0 0,-1-1 0 0 0,0 0 0 0 0,0 0 0 0 0,1 0 0 0 0,-1-1 0 0 0,-1 0 0 0 0,1 0-1 0 0,0 0 1 0 0,-1 0 0 0 0,7-7 0 0 0,-4 3-53 0 0,0-2-1 0 0,-1 1 1 0 0,0-1 0 0 0,0 0-1 0 0,0 0 1 0 0,4-12-1 0 0,14-32-1482 0 0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42.3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 46 3409 0 0,'-41'-44'4399'0'0,"41"44"-4377"0"0,0 0 0 0 0,0 0 1 0 0,0 0-1 0 0,0 0 0 0 0,0 0 0 0 0,0-1 0 0 0,0 1 0 0 0,0 0 0 0 0,0 0 0 0 0,0 0 0 0 0,0 0 0 0 0,-1 0 0 0 0,1 0 0 0 0,0 0 1 0 0,0 0-1 0 0,0 0 0 0 0,0 0 0 0 0,0 0 0 0 0,0 0 0 0 0,0-1 0 0 0,0 1 0 0 0,0 0 0 0 0,0 0 0 0 0,-1 0 0 0 0,1 0 0 0 0,0 0 0 0 0,0 0 1 0 0,0 0-1 0 0,0 0 0 0 0,0 0 0 0 0,0 0 0 0 0,0 0 0 0 0,0 0 0 0 0,-1 0 0 0 0,1 0 0 0 0,0 0 0 0 0,0 0 0 0 0,0 0 0 0 0,0 0 1 0 0,0 0-1 0 0,0 1 0 0 0,0-1 0 0 0,0 0 0 0 0,-1 0 0 0 0,1 0 0 0 0,0 0 0 0 0,0 0 0 0 0,0 0 0 0 0,0 0 0 0 0,0 0 0 0 0,0 0 0 0 0,0 0 1 0 0,0 0-1 0 0,0 0 0 0 0,0 1 0 0 0,0-1 0 0 0,0 0 0 0 0,0 0 0 0 0,0 0 0 0 0,0 0 0 0 0,0 0 0 0 0,0 0 0 0 0,-1 0 0 0 0,1 0 0 0 0,0 0 1 0 0,0 1-1 0 0,0-1 0 0 0,2 13 595 0 0,6 16-135 0 0,28 78 524 0 0,-9-19 412 0 0,4-2-1 0 0,74 145 0 0 0,-88-211-556 0 0,-12-20-187 0 0,-7-15-131 0 0,-9-24 23 0 0,-70-275 322 0 0,70 268-882 0 0,6 28-128 0 0,0 0 1 0 0,2 0 0 0 0,0-1 0 0 0,-1-29 0 0 0,4 47 85 0 0,0 0 1 0 0,0-1-1 0 0,0 1 1 0 0,0 0 0 0 0,0 0-1 0 0,0-1 1 0 0,0 1-1 0 0,1 0 1 0 0,-1 0 0 0 0,0 0-1 0 0,1-1 1 0 0,-1 1 0 0 0,1 0-1 0 0,0 0 1 0 0,-1 0-1 0 0,1 0 1 0 0,0 0 0 0 0,-1 0-1 0 0,1 0 1 0 0,0 0-1 0 0,0 0 1 0 0,0 0 0 0 0,0 1-1 0 0,0-1 1 0 0,0 0-1 0 0,0 0 1 0 0,0 1 0 0 0,0-1-1 0 0,0 1 1 0 0,0-1-1 0 0,1 1 1 0 0,-1 0 0 0 0,0-1-1 0 0,0 1 1 0 0,0 0-1 0 0,1 0 1 0 0,-1 0 0 0 0,0 0-1 0 0,0 0 1 0 0,1 0 0 0 0,-1 0-1 0 0,0 0 1 0 0,0 0-1 0 0,1 1 1 0 0,-1-1 0 0 0,0 0-1 0 0,0 1 1 0 0,0-1-1 0 0,0 1 1 0 0,1-1 0 0 0,0 2-1 0 0,8 3-98 0 0,0-1 0 0 0,-1 1 1 0 0,0 1-1 0 0,14 11 0 0 0,60 59-367 0 0,-63-56-407 0 0,1 0 1 0 0,0-1-1 0 0,1-1 0 0 0,2-2 1 0 0,41 25-1 0 0,-60-39 664 0 0,-1 0 0 0 0,1-1 0 0 0,0 1-1 0 0,0-1 1 0 0,0 0 0 0 0,0 0 0 0 0,0-1-1 0 0,0 0 1 0 0,0 1 0 0 0,0-2 0 0 0,1 1 0 0 0,-1 0-1 0 0,0-1 1 0 0,0 0 0 0 0,0 0 0 0 0,0-1-1 0 0,-1 0 1 0 0,1 1 0 0 0,0-1 0 0 0,-1-1 0 0 0,1 1-1 0 0,-1-1 1 0 0,0 0 0 0 0,1 0 0 0 0,-2 0-1 0 0,1 0 1 0 0,0-1 0 0 0,0 1 0 0 0,-1-1 0 0 0,0 0-1 0 0,4-6 1 0 0,28-38-1619 0 0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42.6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161 7 4089 0 0,'-6'-1'578'0'0,"0"-1"-1"0"0,0 1 1 0 0,0 0-1 0 0,-1 0 1 0 0,1 1 0 0 0,0 0-1 0 0,0 0 1 0 0,-1 0 0 0 0,1 1-1 0 0,-10 2 1 0 0,13-2-502 0 0,0 1 0 0 0,0-1-1 0 0,0 1 1 0 0,0 0 0 0 0,0-1 0 0 0,0 1 0 0 0,0 1 0 0 0,1-1 0 0 0,-1 0-1 0 0,1 1 1 0 0,0-1 0 0 0,0 1 0 0 0,0 0 0 0 0,0 0 0 0 0,0 0 0 0 0,0 0-1 0 0,1 0 1 0 0,-1 0 0 0 0,1 0 0 0 0,-2 6 0 0 0,-3 14 12 0 0,0 1-1 0 0,1 0 1 0 0,2-1 0 0 0,0 1 0 0 0,2 1-1 0 0,0-1 1 0 0,2 0 0 0 0,1 0 0 0 0,0 0-1 0 0,2 0 1 0 0,1-1 0 0 0,1 1 0 0 0,13 33-1 0 0,-12-37 22 0 0,2-2 0 0 0,0 1 0 0 0,2-1 0 0 0,-1-1 0 0 0,2 1 0 0 0,1-2 0 0 0,0 0 0 0 0,1-1 0 0 0,0 0 0 0 0,1-1 0 0 0,1 0 0 0 0,0-1 0 0 0,1-1 0 0 0,0-1 0 0 0,1 0 0 0 0,20 8 0 0 0,3-4 81 0 0,33 14-117 0 0,-71-27-153 0 0,1 0 1 0 0,0 0-1 0 0,0 0 1 0 0,-1 1 0 0 0,1-1-1 0 0,-1 1 1 0 0,0 0-1 0 0,0 0 1 0 0,0 0-1 0 0,0 1 1 0 0,0-1 0 0 0,-1 1-1 0 0,0-1 1 0 0,3 5-1 0 0,-4-5-31 0 0,-1 0-1 0 0,1 0 1 0 0,-1 0-1 0 0,1 0 1 0 0,-1 1-1 0 0,0-1 1 0 0,0 0 0 0 0,-1 0-1 0 0,1 0 1 0 0,-1 0-1 0 0,1 0 1 0 0,-1 0-1 0 0,0 0 1 0 0,0 0-1 0 0,0 0 1 0 0,-1-1-1 0 0,1 1 1 0 0,-1 0-1 0 0,-2 3 1 0 0,-41 49-2142 0 0,43-53 2150 0 0,-69 67-3813 0 0,-153 113-1 0 0,119-104 2323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3.5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0 2689 0 0,'-1'1'178'0'0,"0"-1"1"0"0,1 1 0 0 0,-1-1-1 0 0,0 1 1 0 0,1-1 0 0 0,-1 1-1 0 0,1-1 1 0 0,-1 1 0 0 0,1-1-1 0 0,-1 1 1 0 0,1 0 0 0 0,-1-1 0 0 0,1 1-1 0 0,0 0 1 0 0,-1 0 0 0 0,1-1-1 0 0,0 1 1 0 0,0 0 0 0 0,-1 0-1 0 0,1-1 1 0 0,0 1 0 0 0,0 0-1 0 0,0 0 1 0 0,0-1 0 0 0,0 1 0 0 0,0 0-1 0 0,0 0 1 0 0,0 0 0 0 0,1-1-1 0 0,-1 1 1 0 0,0 0 0 0 0,0 0-1 0 0,0-1 1 0 0,1 1 0 0 0,-1 0-1 0 0,1-1 1 0 0,-1 1 0 0 0,1 0 0 0 0,14 43 1130 0 0,-12-35-591 0 0,110 396 2681 0 0,-61-130-8478 0 0,-50-268 2252 0 0,0-28-528 0 0,-2 2 2258 0 0,9 0-605 0 0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43.0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5816 7402 0 0,'62'3'577'0'0,"1"-3"0"0"0,0-2 0 0 0,-1-3 0 0 0,89-18 0 0 0,-51 7-339 0 0,530-60-233 0 0,150-23-271 0 0,-552 59 288 0 0,310-95 0 0 0,-248 33 658 0 0,428-214 1 0 0,244-207 2108 0 0,-38-61 547 0 0,-731 441-2495 0 0,-6-8 0 0 0,259-272-1 0 0,-322 280-285 0 0,-6-6 0 0 0,-6-5 0 0 0,-7-4 1 0 0,133-274-1 0 0,-166 275-215 0 0,-7-3 1 0 0,50-192 0 0 0,29-337-2922 0 0,-135 621 1145 0 0,-3 0 1 0 0,-3-69 0 0 0,-5 87-306 0 0,-3-1 0 0 0,-1 1 0 0 0,-3 1 0 0 0,-2 0 0 0 0,-2 0 0 0 0,-22-50 0 0 0,-13-18-2067 0 0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43.8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548 0 6793 0 0,'-29'14'783'0'0,"0"1"0"0"0,1 1-1 0 0,1 2 1 0 0,1 1 0 0 0,0 0-1 0 0,-37 38 1 0 0,35-26-375 0 0,0 1 1 0 0,2 1-1 0 0,2 1 0 0 0,-33 62 0 0 0,30-42-405 0 0,3 2-1 0 0,2 0 0 0 0,2 2 1 0 0,4 0-1 0 0,1 1 1 0 0,4 0-1 0 0,-6 76 0 0 0,14-89-213 0 0,1 1-1 0 0,3-1 1 0 0,2 1-1 0 0,10 52 1 0 0,-11-83-274 0 0,1-1 0 0 0,1 1 0 0 0,1-1 0 0 0,0 1 0 0 0,1-2 0 0 0,0 1 0 0 0,1-1 0 0 0,1 1 0 0 0,1-2 0 0 0,-1 1 1 0 0,2-2-1 0 0,0 1 0 0 0,1-1 0 0 0,0 0 0 0 0,19 14 0 0 0,-27-23 328 0 0,1 0 1 0 0,0-1 0 0 0,0 0-1 0 0,0 1 1 0 0,0-2 0 0 0,1 1-1 0 0,-1 0 1 0 0,0-1 0 0 0,1 0-1 0 0,-1 0 1 0 0,1 0 0 0 0,0 0-1 0 0,-1-1 1 0 0,1 0 0 0 0,-1 0-1 0 0,1 0 1 0 0,0 0 0 0 0,-1-1-1 0 0,1 0 1 0 0,-1 0 0 0 0,1 0-1 0 0,-1 0 1 0 0,0-1 0 0 0,1 0-1 0 0,3-2 1 0 0,32-24-1079 0 0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44.2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114 1 7498 0 0,'-21'33'4681'0'0,"-2"20"-1449"0"0,-6 21-1471 0 0,7 12-689 0 0,9 5-424 0 0,8 10-304 0 0,11 0-248 0 0,13-1-120 0 0,13-6-416 0 0,12-6-784 0 0,10-10-1233 0 0,8-14-1376 0 0,11-17-159 0 0,13-28 575 0 0,19-31 224 0 0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5:45.1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483 0 5593 0 0,'-6'3'329'0'0,"0"1"0"0"0,1-1 0 0 0,-1 1-1 0 0,1 0 1 0 0,-1 1 0 0 0,1-1 0 0 0,0 1-1 0 0,1 0 1 0 0,-1 0 0 0 0,1 1 0 0 0,-4 5 0 0 0,-36 72 83 0 0,31-56 43 0 0,-43 83 411 0 0,-23 43 431 0 0,-107 297 0 0 0,176-418-1285 0 0,2 1 1 0 0,1 0 0 0 0,1 0 0 0 0,2 0 0 0 0,1 1 0 0 0,2-1-1 0 0,3 45 1 0 0,0-62-178 0 0,1 1 0 0 0,0 0-1 0 0,1-1 1 0 0,0 0 0 0 0,2 0-1 0 0,0 0 1 0 0,1 0 0 0 0,0-1 0 0 0,1 0-1 0 0,1-1 1 0 0,0 0 0 0 0,1 0 0 0 0,0-1-1 0 0,2 0 1 0 0,-1-1 0 0 0,19 15-1 0 0,-13-15-283 0 0,0 0-1 0 0,1-2 0 0 0,0 0 1 0 0,1-1-1 0 0,0-1 0 0 0,0 0 1 0 0,1-2-1 0 0,0 0 0 0 0,0-2 0 0 0,0 0 1 0 0,1-1-1 0 0,-1-1 0 0 0,1 0 1 0 0,40-4-1 0 0,95-11-2595 0 0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6:00.1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846 24 3889 0 0,'0'0'26'0'0,"12"-5"396"0"0,1 2-1 0 0,-1-1 1 0 0,26-2-1 0 0,-36 6-400 0 0,-1 0 0 0 0,0 0 1 0 0,1 0-1 0 0,-1 0 0 0 0,0 0 0 0 0,1 0 0 0 0,-1 0 0 0 0,0 1 0 0 0,1-1 0 0 0,-1 0 0 0 0,0 1 1 0 0,1-1-1 0 0,-1 1 0 0 0,0 0 0 0 0,0-1 0 0 0,0 1 0 0 0,1 0 0 0 0,-1 0 0 0 0,0-1 1 0 0,1 3-1 0 0,-1-2 54 0 0,-1 1 1 0 0,1 0 0 0 0,-1-1-1 0 0,0 1 1 0 0,0 0-1 0 0,1 0 1 0 0,-1-1 0 0 0,0 1-1 0 0,0 0 1 0 0,-1-1-1 0 0,1 1 1 0 0,0 0 0 0 0,-1-1-1 0 0,1 1 1 0 0,-1 0 0 0 0,1-1-1 0 0,-1 1 1 0 0,0 0-1 0 0,0-1 1 0 0,1 0 0 0 0,-3 3-1 0 0,-142 257 1874 0 0,103-177-1855 0 0,-4-1-1 0 0,-3-2 1 0 0,-3-2 0 0 0,-4-3 0 0 0,-3-2 0 0 0,-4-3 0 0 0,-109 96 0 0 0,168-163-42 0 0,-31 24 45 0 0,1 2-1 0 0,1 2 0 0 0,1 1 1 0 0,-39 54-1 0 0,64-76-68 0 0,1-1-1 0 0,0 2 1 0 0,0-1-1 0 0,1 0 1 0 0,1 1-1 0 0,0 0 1 0 0,0 0-1 0 0,1 1 1 0 0,-1 13-1 0 0,3-16 99 0 0,1-1 0 0 0,0 1 0 0 0,1-1 0 0 0,0 0 0 0 0,1 1 0 0 0,-1-1 0 0 0,2 0 0 0 0,0 0 0 0 0,0 0-1 0 0,0 0 1 0 0,1-1 0 0 0,0 1 0 0 0,10 13 0 0 0,-9-15 3 0 0,0 0 1 0 0,1 0-1 0 0,0 0 0 0 0,0-1 0 0 0,0 0 1 0 0,1 0-1 0 0,0-1 0 0 0,0 0 0 0 0,1 0 1 0 0,14 6-1 0 0,-8-5 57 0 0,1 0 1 0 0,0-1 0 0 0,0-1-1 0 0,1-1 1 0 0,23 3-1 0 0,10-3 253 0 0,0-3-1 0 0,90-10 1 0 0,-122 9-384 0 0,360-49 131 0 0,203-14-1407 0 0,-497 62 1476 0 0,0 5 1 0 0,0 2-1 0 0,140 29 0 0 0,-182-26-76 0 0,42 3-1 0 0,-71-9-94 0 0,1-2 0 0 0,0 0 0 0 0,-1 0 0 0 0,1-2 0 0 0,0 1 0 0 0,-1-1 0 0 0,23-8 0 0 0,-34 10-41 0 0,1 0 0 0 0,-1-1 0 0 0,0 1 0 0 0,1-1 0 0 0,-1 0 0 0 0,0 1 0 0 0,0-1 0 0 0,0 0 0 0 0,1 0 0 0 0,-1 0 0 0 0,0 0 1 0 0,0 0-1 0 0,0 0 0 0 0,0 0 0 0 0,0 0 0 0 0,-1 0 0 0 0,1-1 0 0 0,0 1 0 0 0,0 0 0 0 0,-1 0 0 0 0,1-1 0 0 0,-1 1 0 0 0,1-1 1 0 0,0-2-1 0 0,-1 2 41 0 0,0-1 1 0 0,-1 0-1 0 0,1 1 1 0 0,-1-1-1 0 0,1 0 1 0 0,-1 0-1 0 0,0 1 1 0 0,0-1 0 0 0,0 1-1 0 0,0-1 1 0 0,0 1-1 0 0,-3-4 1 0 0,-6-8 322 0 0,-1 0 0 0 0,-1 1 0 0 0,-18-17 0 0 0,21 21-255 0 0,-81-81 584 0 0,-364-387-1221 0 0,248 224 232 0 0,77 91-181 0 0,-175-171-1 0 0,297 326 361 0 0,-6-5-66 0 0,-1-1 1 0 0,-29-19 0 0 0,40 29 115 0 0,0 1-1 0 0,0 0 1 0 0,-1 1 0 0 0,1-1-1 0 0,0 1 1 0 0,-1-1-1 0 0,1 1 1 0 0,-1 0-1 0 0,1 0 1 0 0,-1 1 0 0 0,1-1-1 0 0,-1 1 1 0 0,0 0-1 0 0,1 0 1 0 0,-1 0-1 0 0,0 0 1 0 0,1 0 0 0 0,-1 1-1 0 0,1 0 1 0 0,-1-1-1 0 0,-5 3 1 0 0,12 4-100 0 0,-1 0 1 0 0,1-1-1 0 0,0 1 0 0 0,1-1 0 0 0,5 8 1 0 0,-6-9 10 0 0,47 84-249 0 0,-4 3 0 0 0,-4 1 0 0 0,-4 2 0 0 0,45 176 0 0 0,-78-246 486 0 0,0 0 0 0 0,-2 1 0 0 0,-1-1 0 0 0,-2 52-1 0 0,0-67-177 0 0,-2 0 0 0 0,0 0 0 0 0,0 0 0 0 0,0 0 0 0 0,-2 0 0 0 0,-6 16 0 0 0,7-21-143 0 0,0 0 0 0 0,1-1 1 0 0,-1 1-1 0 0,-1-1 0 0 0,1 0 0 0 0,-1 0 0 0 0,0 0 0 0 0,1-1 0 0 0,-2 1 1 0 0,1-1-1 0 0,0 0 0 0 0,-1 0 0 0 0,-8 4 0 0 0,10-6-168 0 0,1 0 0 0 0,-1 0 0 0 0,1 0 1 0 0,-1-1-1 0 0,1 1 0 0 0,-1-1 0 0 0,0 0 0 0 0,1 0 0 0 0,-1 0 0 0 0,0 0 0 0 0,0 0 0 0 0,1 0 0 0 0,-1-1 0 0 0,1 1 1 0 0,-1-1-1 0 0,-4-1 0 0 0,-37-24-5376 0 0,27 14 4465 0 0,0 2-95 0 0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6:01.5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84 2755 4401 0 0,'-20'-5'2273'0'0,"16"3"-2223"0"0,0 1 1 0 0,1-1 0 0 0,-1 1-1 0 0,0 0 1 0 0,0 0 0 0 0,0 1-1 0 0,0-1 1 0 0,0 1 0 0 0,0 0-1 0 0,0 0 1 0 0,0 0 0 0 0,-6 2-1 0 0,9-2-109 0 0,1 1-1 0 0,-1 0 0 0 0,0-1 1 0 0,1 1-1 0 0,-1 0 0 0 0,1 0 1 0 0,0-1-1 0 0,-1 1 1 0 0,1 0-1 0 0,0 0 0 0 0,-1 0 1 0 0,1 0-1 0 0,0 0 0 0 0,0-1 1 0 0,0 1-1 0 0,0 0 0 0 0,0 0 1 0 0,0 0-1 0 0,0 0 0 0 0,0 0 1 0 0,0 0-1 0 0,0 0 1 0 0,0-1-1 0 0,0 1 0 0 0,1 0 1 0 0,-1 0-1 0 0,0 0 0 0 0,1 0 1 0 0,-1-1-1 0 0,1 1 0 0 0,-1 0 1 0 0,1 0-1 0 0,-1-1 1 0 0,1 1-1 0 0,1 1 0 0 0,20 25-387 0 0,-19-25 520 0 0,0 0 0 0 0,1 0 0 0 0,-1 0 0 0 0,1-1 0 0 0,-1 0 0 0 0,1 1 0 0 0,-1-1 0 0 0,1 0 0 0 0,-1-1 0 0 0,1 1-1 0 0,0-1 1 0 0,0 0 0 0 0,-1 0 0 0 0,1 0 0 0 0,0 0 0 0 0,0 0 0 0 0,-1-1 0 0 0,1 0 0 0 0,0 0 0 0 0,-1 0 0 0 0,1 0 0 0 0,-1 0-1 0 0,1-1 1 0 0,-1 0 0 0 0,0 1 0 0 0,5-5 0 0 0,11-6 298 0 0,-2-1-1 0 0,0-1 1 0 0,23-23 0 0 0,-20 18-381 0 0,216-178 593 0 0,-197 169-596 0 0,1 3 0 0 0,1 1 1 0 0,2 2-1 0 0,64-24 0 0 0,445-98 1096 0 0,-174 54 1406 0 0,-234 48-2291 0 0,-1-7 0 0 0,-2-6-1 0 0,-3-6 1 0 0,-3-6 0 0 0,-3-5 0 0 0,161-119 0 0 0,224-229-326 0 0,-110 82 116 0 0,-344 292 28 0 0,3 2-1 0 0,1 4 1 0 0,1 3-1 0 0,3 2 1 0 0,104-35-1 0 0,-7 18 61 0 0,224-41 1 0 0,-346 84-36 0 0,10 0 13 0 0,0-4-1 0 0,-1-2 1 0 0,62-25-1 0 0,-103 34 57 0 0,0 0 0 0 0,0-1-1 0 0,-1-1 1 0 0,0 0 0 0 0,-1-1 0 0 0,0 0-1 0 0,0 0 1 0 0,-1-2 0 0 0,0 1 0 0 0,-1-2-1 0 0,0 1 1 0 0,-1-1 0 0 0,0-1 0 0 0,-1 1-1 0 0,0-2 1 0 0,-1 1 0 0 0,5-15 0 0 0,-11 28-111 0 0,-1 0 1 0 0,0-1-1 0 0,0 1 1 0 0,0 0 0 0 0,1-1-1 0 0,-1 1 1 0 0,0-1-1 0 0,0 1 1 0 0,0 0 0 0 0,0-1-1 0 0,0 1 1 0 0,0 0-1 0 0,0-1 1 0 0,1 1-1 0 0,-1-1 1 0 0,0 1 0 0 0,-1 0-1 0 0,1-1 1 0 0,0 1-1 0 0,0-1 1 0 0,0 1 0 0 0,0 0-1 0 0,0-1 1 0 0,0 1-1 0 0,0-1 1 0 0,0 1-1 0 0,-1 0 1 0 0,1-1 0 0 0,0 1-1 0 0,0 0 1 0 0,-1-1-1 0 0,1 1 1 0 0,0 0 0 0 0,-1-1-1 0 0,-13 4-392 0 0,-16 14-293 0 0,-100 103-426 0 0,101-90 1128 0 0,-1 0 0 0 0,-1-2 0 0 0,-2-2 0 0 0,-60 38 0 0 0,23-31 132 0 0,-2-2 0 0 0,-86 24 0 0 0,-34 13 199 0 0,-145 99 12 0 0,16 27-87 0 0,-141 76 64 0 0,209-152 833 0 0,-481 153 0 0 0,505-195-1176 0 0,3 10 0 0 0,-360 193 1 0 0,-13 111-995 0 0,574-370 849 0 0,-2-1 0 0 0,0-2 0 0 0,-2-1-1 0 0,1-1 1 0 0,-47 17 0 0 0,299-72-486 0 0,-137 15 498 0 0,-1-3-1 0 0,-2-5 1 0 0,-1-2-1 0 0,87-53 1 0 0,299-210-70 0 0,-27 15 89 0 0,583-229-274 0 0,-551 287-17 0 0,-388 183 377 0 0,413-207 28 0 0,-17-28 270 0 0,-240 93-50 0 0,-180 131-552 0 0,1 3 1 0 0,3 4-1 0 0,84-46 1 0 0,-133 85 94 0 0,-13 6 180 0 0,0 0 0 0 0,-1 0 0 0 0,1-1-1 0 0,-1 1 1 0 0,0-1 0 0 0,1 0 0 0 0,-1 0 0 0 0,0 0 0 0 0,0 0-1 0 0,0-1 1 0 0,4-4 0 0 0,-48 24-1491 0 0,-81 58 975 0 0,-43 30-271 0 0,-483 336 2047 0 0,-829 328 4256 0 0,723-457-3990 0 0,-192 92-642 0 0,414-89-3351 0 0,194-73-5892 0 0,196-131 3520 0 0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6:06.1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169 2875 6225 0 0,'2'-43'3192'0'0,"-1"29"-2897"0"0,0 1 0 0 0,-1-1 0 0 0,-2-17 0 0 0,1 26-183 0 0,0 0 1 0 0,-1 0-1 0 0,1 0 0 0 0,-1 0 0 0 0,0 1 0 0 0,0-1 0 0 0,0 1 0 0 0,-1-1 0 0 0,0 1 0 0 0,1 0 0 0 0,-1 0 0 0 0,-7-6 1 0 0,49 61 3918 0 0,-9-6-3915 0 0,-2 2 0 0 0,29 63 0 0 0,-36-50-320 0 0,-2 1-1 0 0,-4 0 1 0 0,-1 2-1 0 0,-4-1 1 0 0,4 81-1 0 0,-10-28 510 0 0,-6-1 0 0 0,-16 118 0 0 0,-17-40 3353 0 0,35-192-3647 0 0,0 1-1 0 0,0 0 0 0 0,0-1 0 0 0,1 1 1 0 0,-1-1-1 0 0,0 1 0 0 0,0-1 1 0 0,1 1-1 0 0,-1-1 0 0 0,0 1 1 0 0,0-1-1 0 0,1 0 0 0 0,-1 1 1 0 0,0-1-1 0 0,1 1 0 0 0,-1-1 1 0 0,1 0-1 0 0,-1 1 0 0 0,1-1 0 0 0,-1 0 1 0 0,1 1-1 0 0,-1-1 0 0 0,1 0 1 0 0,-1 0-1 0 0,1 0 0 0 0,-1 1 1 0 0,1-1-1 0 0,-1 0 0 0 0,1 0 1 0 0,-1 0-1 0 0,1 0 0 0 0,-1 0 1 0 0,1 0-1 0 0,-1 0 0 0 0,1 0 0 0 0,0 0 1 0 0,0 0-1 0 0,32-2 52 0 0,-18 2-54 0 0,-2 2-27 0 0,1 0 0 0 0,-1 1 1 0 0,0 1-1 0 0,-1 0 1 0 0,1 1-1 0 0,20 10 1 0 0,40 15-26 0 0,-66-29 37 0 0,0 0 0 0 0,0-1 0 0 0,0 1-1 0 0,0-1 1 0 0,0-1 0 0 0,0 1 0 0 0,0-1 0 0 0,0 0-1 0 0,0-1 1 0 0,-1 0 0 0 0,1 0 0 0 0,0 0 0 0 0,-1-1-1 0 0,0 0 1 0 0,1 0 0 0 0,-1-1 0 0 0,0 0-1 0 0,-1 0 1 0 0,1 0 0 0 0,-1 0 0 0 0,6-6 0 0 0,11-12-74 0 0,0-1 0 0 0,-1-1 1 0 0,22-33-1 0 0,89-142 90 0 0,13-18 41 0 0,-139 209-45 0 0,574-831 362 0 0,74-105-398 0 0,-605 878 24 0 0,156-193-47 0 0,329-321-1 0 0,-456 501 70 0 0,111-147-1 0 0,-160 186 29 0 0,-3-1 0 0 0,-1-1-1 0 0,-2-1 1 0 0,-1-1 0 0 0,-3-1-1 0 0,18-61 1 0 0,-33 89 22 0 0,1 0 0 0 0,-2 0 0 0 0,0-1 0 0 0,-2 1 0 0 0,0-1 0 0 0,0 0 0 0 0,-3-20 0 0 0,2 38-76 0 0,0 0 0 0 0,0-1 0 0 0,0 1-1 0 0,0 0 1 0 0,0-1 0 0 0,0 1 0 0 0,0 0 0 0 0,0-1 0 0 0,0 1 0 0 0,0 0-1 0 0,0-1 1 0 0,0 1 0 0 0,0 0 0 0 0,0-1 0 0 0,0 1 0 0 0,-1 0 0 0 0,1-1-1 0 0,0 1 1 0 0,0 0 0 0 0,0-1 0 0 0,0 1 0 0 0,-1 0 0 0 0,1 0-1 0 0,0-1 1 0 0,0 1 0 0 0,-1 0 0 0 0,1 0 0 0 0,0 0 0 0 0,0-1 0 0 0,-1 1-1 0 0,1 0 1 0 0,0 0 0 0 0,-1 0 0 0 0,1 0 0 0 0,0-1 0 0 0,-1 1-1 0 0,1 0 1 0 0,0 0 0 0 0,-1 0 0 0 0,1 0 0 0 0,0 0 0 0 0,-1 0 0 0 0,1 0-1 0 0,0 0 1 0 0,-1 0 0 0 0,1 0 0 0 0,0 0 0 0 0,-1 0 0 0 0,1 0 0 0 0,-16 18-316 0 0,-9 29-23 0 0,-163 352-428 0 0,136-305 785 0 0,-5-3-1 0 0,-75 93 1 0 0,-142 145 155 0 0,-51 64-143 0 0,20 13-173 0 0,-290 510 0 0 0,452-664 137 0 0,-367 587 541 0 0,455-763-263 0 0,-4-2 1 0 0,-3-3-1 0 0,-3-2 0 0 0,-3-4 1 0 0,-134 100-1 0 0,197-161-248 0 0,0-1-1 0 0,1 1 1 0 0,-2-1-1 0 0,1 0 0 0 0,0 0 1 0 0,-1-1-1 0 0,1 1 1 0 0,-1-1-1 0 0,0-1 1 0 0,1 1-1 0 0,-1-1 1 0 0,0 0-1 0 0,0 0 1 0 0,-12-1-1 0 0,13-1 22 0 0,0 0-1 0 0,0 0 1 0 0,0-1-1 0 0,1 0 1 0 0,-1 0-1 0 0,0 0 1 0 0,1-1-1 0 0,-1 0 0 0 0,1 0 1 0 0,0 0-1 0 0,0 0 1 0 0,0 0-1 0 0,0-1 1 0 0,1 0-1 0 0,0 0 1 0 0,-1 0-1 0 0,-3-7 1 0 0,-4-6-4 0 0,1 0 0 0 0,1 0 1 0 0,1-1-1 0 0,1 0 1 0 0,0-1-1 0 0,1 0 1 0 0,1 0-1 0 0,1 0 0 0 0,-4-32 1 0 0,3-20 140 0 0,5-94 0 0 0,2 91-139 0 0,-6-265-144 0 0,-15 0-1 0 0,-66-344 1 0 0,82 665 114 0 0,-3-28-53 0 0,-3 0 0 0 0,-1 1 1 0 0,-3 0-1 0 0,-28-70 0 0 0,26 93-228 0 0,14 22 259 0 0,1 0-1 0 0,0 0 0 0 0,0 1 1 0 0,-1-1-1 0 0,1 0 0 0 0,0 0 1 0 0,0 0-1 0 0,-1 0 1 0 0,1 1-1 0 0,0-1 0 0 0,0 0 1 0 0,0 0-1 0 0,-1 1 0 0 0,1-1 1 0 0,0 0-1 0 0,0 0 0 0 0,0 1 1 0 0,0-1-1 0 0,-1 0 0 0 0,1 0 1 0 0,0 1-1 0 0,0-1 0 0 0,0 0 1 0 0,0 1-1 0 0,0-1 0 0 0,0 0 1 0 0,0 1-1 0 0,0-1 0 0 0,0 0 1 0 0,0 1-1 0 0,0-1 0 0 0,0 0 1 0 0,0 0-1 0 0,0 1 0 0 0,0-1 1 0 0,0 0-1 0 0,1 1 0 0 0,9 50-1081 0 0,48 107-284 0 0,64 286 0 0 0,-45 167 933 0 0,-50-341 452 0 0,7-48 214 0 0,-26-190-7 0 0,0 1 0 0 0,2-2 1 0 0,2 1-1 0 0,25 48 0 0 0,-36-77-148 0 0,0-1 0 0 0,0 1 0 0 0,0-1 0 0 0,1 1 0 0 0,-1-1 0 0 0,1 0 0 0 0,-1 1 0 0 0,1-1-1 0 0,0 0 1 0 0,0 0 0 0 0,0 0 0 0 0,0-1 0 0 0,1 1 0 0 0,-1 0 0 0 0,0-1 0 0 0,1 1 0 0 0,-1-1 0 0 0,1 0-1 0 0,4 2 1 0 0,-5-4-12 0 0,1 0 0 0 0,0 1 0 0 0,-1-1 0 0 0,1 0 0 0 0,-1 0 0 0 0,1 0 0 0 0,-1-1 0 0 0,0 1 0 0 0,0-1 0 0 0,1 1 0 0 0,-1-1 0 0 0,0 0 0 0 0,0 0 0 0 0,0 0 0 0 0,-1 0 0 0 0,1 0 0 0 0,0 0 0 0 0,-1 0 0 0 0,3-5 0 0 0,228-366 1779 0 0,-29-20-1376 0 0,36-64-245 0 0,117-111-101 0 0,-242 412-82 0 0,197-209-1 0 0,318-223-240 0 0,38 42-1194 0 0,-660 541 1384 0 0,259-219-1360 0 0,-218 179 299 0 0,-3-1 0 0 0,-2-3 0 0 0,50-72 0 0 0,-86 111 565 0 0,0 0 0 0 0,0-1 0 0 0,-1 1 0 0 0,-1-2 0 0 0,0 1-1 0 0,-1 0 1 0 0,0-1 0 0 0,0 0 0 0 0,-1 0 0 0 0,-1 0-1 0 0,0 0 1 0 0,-1 0 0 0 0,0-1 0 0 0,-1 1 0 0 0,0 0-1 0 0,-1-1 1 0 0,-4-19 0 0 0,-14-30-3299 0 0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39.4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324 293 32 0 0,'-3'-21'445'0'0,"3"18"-435"0"0,0 1 0 0 0,0 0 0 0 0,-1 0 0 0 0,1 0 0 0 0,0 0 0 0 0,-1 0-1 0 0,0 0 1 0 0,1 0 0 0 0,-1 0 0 0 0,0 1 0 0 0,0-1 0 0 0,-2-3 0 0 0,2 4-13 0 0,-1 0 1 0 0,0 0 0 0 0,0 0 0 0 0,0 0-1 0 0,0 0 1 0 0,0 0 0 0 0,0 1 0 0 0,-1-1-1 0 0,1 1 1 0 0,0-1 0 0 0,0 1 0 0 0,0 0-1 0 0,-1 0 1 0 0,1 0 0 0 0,-4 0-1 0 0,-12 2 170 0 0,15-1-69 0 0,-1-1 0 0 0,1 1 0 0 0,-1-1 0 0 0,1 1 0 0 0,-1-1 0 0 0,1 0 0 0 0,-1 0 0 0 0,1-1 0 0 0,0 1 0 0 0,-1-1 0 0 0,1 1 0 0 0,-1-1 0 0 0,1 0 1 0 0,0-1-1 0 0,0 1 0 0 0,-1 0 0 0 0,-2-3 0 0 0,5 2-5 0 0,1 0 0 0 0,-1 1 1 0 0,1-1-1 0 0,-1 0 1 0 0,1 0-1 0 0,0 0 0 0 0,0 0 1 0 0,0 0-1 0 0,0 0 1 0 0,0 0-1 0 0,0 0 1 0 0,0 0-1 0 0,1 0 0 0 0,-1 1 1 0 0,2-4-1 0 0,-1 2 2 0 0,0 1 0 0 0,-1 0 0 0 0,1 0 0 0 0,-1-1 0 0 0,0 1 0 0 0,1 0 0 0 0,-1-1 1 0 0,0 1-1 0 0,0-1 0 0 0,-1 1 0 0 0,1 0 0 0 0,0-1 0 0 0,-1 1 0 0 0,0 0 0 0 0,0-3 0 0 0,0 4-77 0 0,0 1 0 0 0,0 0-1 0 0,0 0 1 0 0,1 0 0 0 0,-1 0 0 0 0,0 0 0 0 0,0 0 0 0 0,0 0 0 0 0,1 0 0 0 0,-1 0-1 0 0,0 0 1 0 0,0 1 0 0 0,1-1 0 0 0,-1 0 0 0 0,0 1 0 0 0,0-1 0 0 0,1 0-1 0 0,-1 1 1 0 0,0-1 0 0 0,1 1 0 0 0,-1-1 0 0 0,0 1 0 0 0,1-1 0 0 0,-2 2 0 0 0,-19 14 248 0 0,19-14-195 0 0,-121 75 5042 0 0,120-74-5089 0 0,1 0 0 0 0,-1 0 0 0 0,1 1 0 0 0,-1-1 0 0 0,1 1 0 0 0,0 0 0 0 0,0 0 0 0 0,1 0-1 0 0,-1 0 1 0 0,1 0 0 0 0,0 0 0 0 0,0 0 0 0 0,0 0 0 0 0,1 0 0 0 0,-1 0 0 0 0,1 9 0 0 0,8 78-99 0 0,-4-60 115 0 0,-3-20 25 0 0,0 1 0 0 0,1-1 0 0 0,0 0 0 0 0,1 0 0 0 0,1 0 0 0 0,5 13 0 0 0,-8-22-15 0 0,-1 0 1 0 0,1 0-1 0 0,1 0 0 0 0,-1 0 1 0 0,0-1-1 0 0,0 1 0 0 0,1 0 1 0 0,-1-1-1 0 0,1 1 0 0 0,-1-1 1 0 0,1 1-1 0 0,-1-1 0 0 0,1 0 1 0 0,0 0-1 0 0,0 0 0 0 0,0 0 0 0 0,0 0 1 0 0,0 0-1 0 0,0 0 0 0 0,0-1 1 0 0,0 1-1 0 0,0-1 0 0 0,0 1 1 0 0,0-1-1 0 0,0 0 0 0 0,0 0 1 0 0,0 0-1 0 0,1 0 0 0 0,-1 0 1 0 0,0 0-1 0 0,0-1 0 0 0,0 1 1 0 0,0-1-1 0 0,0 1 0 0 0,0-1 0 0 0,0 0 1 0 0,0 0-1 0 0,0 0 0 0 0,0 0 1 0 0,2-1-1 0 0,8-6 38 0 0,1 0-1 0 0,-1-1 0 0 0,-1-1 1 0 0,1 0-1 0 0,-2 0 1 0 0,1-1-1 0 0,12-17 1 0 0,58-92 198 0 0,-68 100-226 0 0,-5 6 79 0 0,1-1 0 0 0,-1 0 0 0 0,-1 0 0 0 0,-1-1 0 0 0,0 0 0 0 0,-1 0 0 0 0,-1 0 0 0 0,3-25 0 0 0,-6 34-24 0 0,0-1 0 0 0,-1 0 0 0 0,0 1 1 0 0,-1-1-1 0 0,0 0 0 0 0,0 1 0 0 0,0-1 0 0 0,-1 1 0 0 0,0 0 0 0 0,-1-1 0 0 0,0 1 0 0 0,0 0 0 0 0,0 0 0 0 0,-1 1 0 0 0,0-1 0 0 0,0 1 0 0 0,0-1 0 0 0,-1 1 0 0 0,0 1 0 0 0,-10-10 0 0 0,13 14-120 0 0,1 0 0 0 0,0 0 0 0 0,-1 0 0 0 0,1 1 0 0 0,-1-1 0 0 0,1 0 1 0 0,-1 1-1 0 0,1-1 0 0 0,-1 1 0 0 0,1-1 0 0 0,-1 1 0 0 0,1 0 0 0 0,-1 0 0 0 0,0-1 0 0 0,1 1 0 0 0,-1 0 0 0 0,0 1 0 0 0,1-1 0 0 0,-1 0 0 0 0,1 0 0 0 0,-1 1 0 0 0,1-1 1 0 0,-1 1-1 0 0,0-1 0 0 0,1 1 0 0 0,0 0 0 0 0,-1-1 0 0 0,1 1 0 0 0,-1 0 0 0 0,1 0 0 0 0,0 0 0 0 0,0 0 0 0 0,-1 0 0 0 0,1 0 0 0 0,-1 2 0 0 0,-7 6-28 0 0,1 1 0 0 0,0-1-1 0 0,-10 19 1 0 0,8-13 27 0 0,-35 49-165 0 0,-16 24-1672 0 0,19-31-2199 0 0,42-57 3945 0 0,-11 18-2241 0 0,11-18 2246 0 0,0 0-1 0 0,1-1 0 0 0,-1 1 0 0 0,0 0 1 0 0,0 0-1 0 0,1 0 0 0 0,-1 0 0 0 0,0 0 1 0 0,0 0-1 0 0,0 0 0 0 0,1 0 0 0 0,-1 0 1 0 0,0 0-1 0 0,0 0 0 0 0,1 0 0 0 0,-1 0 1 0 0,0 0-1 0 0,0 1 0 0 0,1-1 0 0 0,-1 0 1 0 0,0 0-1 0 0,0 0 0 0 0,0 0 0 0 0,1 0 1 0 0,-1 0-1 0 0,0 0 0 0 0,0 1 0 0 0,0-1 1 0 0,0 0-1 0 0,1 0 0 0 0,-1 0 0 0 0,0 1 1 0 0,0-1-1 0 0,0 0 0 0 0,0 0 0 0 0,0 0 1 0 0,0 1-1 0 0,1-1 0 0 0,-1 0 0 0 0,0 0 1 0 0,0 1-1 0 0,0-1 0 0 0,0 0 0 0 0,0 0 1 0 0,0 0-1 0 0,0 1 0 0 0,0-1 0 0 0,0 0 1 0 0,0 0-1 0 0,0 1 0 0 0,0-1 0 0 0,0 0 1 0 0,0 0-1 0 0,0 1 0 0 0,-1-1 0 0 0,1 0 1 0 0,0 0-1 0 0,0 0 0 0 0,0 1 0 0 0,0-1 1 0 0,0 0-1 0 0,0 0 0 0 0,-1 0 0 0 0,1 1 1 0 0,0-1-1 0 0,0 0 0 0 0,23-8-3061 0 0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40.2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476 447 3281 0 0,'-49'-29'2325'0'0,"34"19"-2135"0"0,-1 1 1 0 0,1 0-1 0 0,-1 1 0 0 0,-1 0 1 0 0,0 2-1 0 0,0 0 0 0 0,0 0 1 0 0,-21-2-1 0 0,33 8-232 0 0,0 0 0 0 0,0 1-1 0 0,1 0 1 0 0,-1 0 0 0 0,1 0 0 0 0,-1 1 0 0 0,0-1-1 0 0,1 1 1 0 0,0 0 0 0 0,0 0 0 0 0,-1 1 0 0 0,1-1-1 0 0,0 1 1 0 0,1 0 0 0 0,-1 0 0 0 0,1 0 0 0 0,-1 1 0 0 0,1-1-1 0 0,-5 7 1 0 0,-7 11-41 0 0,0 0-1 0 0,-17 32 0 0 0,20-31 111 0 0,9-18-21 0 0,-59 111 663 0 0,57-103-438 0 0,0 1 0 0 0,0-1 0 0 0,1 1 0 0 0,1 1 0 0 0,0-1 0 0 0,1 0 0 0 0,-2 20 0 0 0,4-30-181 0 0,0 0 1 0 0,0-1-1 0 0,0 1 0 0 0,0 0 1 0 0,0 0-1 0 0,0-1 0 0 0,1 1 1 0 0,-1 0-1 0 0,1-1 0 0 0,0 1 1 0 0,0-1-1 0 0,0 1 0 0 0,0-1 1 0 0,0 1-1 0 0,0-1 0 0 0,1 1 1 0 0,-1-1-1 0 0,1 0 0 0 0,0 0 1 0 0,0 0-1 0 0,0 0 0 0 0,0 0 1 0 0,0 0-1 0 0,0-1 0 0 0,0 1 1 0 0,0-1-1 0 0,1 1 0 0 0,-1-1 1 0 0,0 0-1 0 0,1 0 0 0 0,-1 0 1 0 0,1 0-1 0 0,0 0 0 0 0,-1-1 1 0 0,1 1-1 0 0,0-1 0 0 0,-1 1 1 0 0,1-1-1 0 0,0 0 0 0 0,0 0 1 0 0,-1-1-1 0 0,1 1 0 0 0,0 0 1 0 0,4-2-1 0 0,6-1-12 0 0,0 0 0 0 0,0-1 0 0 0,0 0 0 0 0,0-1 0 0 0,-1-1 0 0 0,0 0-1 0 0,19-13 1 0 0,-8 2 169 0 0,0-1 0 0 0,-2-2 0 0 0,-1 0-1 0 0,0-1 1 0 0,-1-1 0 0 0,-2 0-1 0 0,0-1 1 0 0,-1-2 0 0 0,-2 1-1 0 0,0-2 1 0 0,-2 0 0 0 0,13-35 0 0 0,-17 37 71 0 0,-2 1 0 0 0,0-1 1 0 0,-1 0-1 0 0,-1-1 0 0 0,-1 1 1 0 0,-1-1-1 0 0,-2 0 1 0 0,0 0-1 0 0,-2 1 0 0 0,-1-1 1 0 0,0 1-1 0 0,-2 0 0 0 0,-1 0 1 0 0,-13-36-1 0 0,18 57-355 0 0,0 0 0 0 0,0 1 0 0 0,0-1-1 0 0,0 1 1 0 0,0-1 0 0 0,0 1 0 0 0,-1 0-1 0 0,1-1 1 0 0,-1 1 0 0 0,0 0 0 0 0,0 0-1 0 0,1 0 1 0 0,-1 0 0 0 0,-1 0 0 0 0,1 1 0 0 0,0-1-1 0 0,0 0 1 0 0,-1 1 0 0 0,1 0 0 0 0,0 0-1 0 0,-1-1 1 0 0,0 2 0 0 0,1-1 0 0 0,-1 0-1 0 0,1 0 1 0 0,-4 0 0 0 0,1 2-58 0 0,1 0 1 0 0,-1 0-1 0 0,1 0 0 0 0,-1 0 0 0 0,1 1 1 0 0,0 0-1 0 0,0 0 0 0 0,0 0 0 0 0,0 0 1 0 0,0 1-1 0 0,0 0 0 0 0,0-1 1 0 0,1 1-1 0 0,0 1 0 0 0,-4 2 0 0 0,-4 5-435 0 0,0 1 0 0 0,1 0-1 0 0,0 1 1 0 0,1 0 0 0 0,1 0-1 0 0,0 1 1 0 0,-11 26 0 0 0,15-31 107 0 0,1 0 1 0 0,0 1-1 0 0,1-1 1 0 0,0 1 0 0 0,1-1-1 0 0,0 1 1 0 0,0 0 0 0 0,1-1-1 0 0,0 1 1 0 0,0 0-1 0 0,2 0 1 0 0,-1-1 0 0 0,1 1-1 0 0,3 9 1 0 0,18 31-1652 0 0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41.3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186 101 2056 0 0,'-8'-7'629'0'0,"1"-1"0"0"0,-1 0 0 0 0,1-1 0 0 0,-10-15-1 0 0,-18-21-1064 0 0,30 48 425 0 0,2 11 490 0 0,0 19 762 0 0,3-30-1118 0 0,-1 28 631 0 0,-2 134 479 0 0,4-144-1124 0 0,1-1 0 0 0,1 0-1 0 0,1 0 1 0 0,0-1-1 0 0,2 1 1 0 0,8 20-1 0 0,-10-32 14 0 0,0-1-1 0 0,1 1 0 0 0,0-1 0 0 0,0 0 0 0 0,1 0 0 0 0,0-1 1 0 0,0 0-1 0 0,1 0 0 0 0,0 0 0 0 0,0-1 0 0 0,0 1 1 0 0,0-2-1 0 0,1 1 0 0 0,0-1 0 0 0,0 0 0 0 0,0-1 1 0 0,0 0-1 0 0,1 0 0 0 0,-1-1 0 0 0,1 0 0 0 0,15 1 0 0 0,-19-2 8 0 0,1-1-1 0 0,-1 1 1 0 0,1-1-1 0 0,0-1 1 0 0,-1 1-1 0 0,1-1 1 0 0,-1 0-1 0 0,1 0 0 0 0,-1-1 1 0 0,1 1-1 0 0,-1-1 1 0 0,0 0-1 0 0,0-1 1 0 0,0 1-1 0 0,0-1 1 0 0,0 0-1 0 0,-1-1 0 0 0,1 1 1 0 0,-1-1-1 0 0,0 1 1 0 0,0-1-1 0 0,0-1 1 0 0,0 1-1 0 0,-1 0 0 0 0,0-1 1 0 0,0 0-1 0 0,0 0 1 0 0,0 0-1 0 0,-1 0 1 0 0,0 0-1 0 0,0 0 1 0 0,0-1-1 0 0,-1 1 0 0 0,2-10 1 0 0,-2 3 163 0 0,-1 1 1 0 0,0-1-1 0 0,0 0 1 0 0,-2 0-1 0 0,1 1 1 0 0,-1-1-1 0 0,-1 1 1 0 0,0-1-1 0 0,-1 1 1 0 0,0 0-1 0 0,0 0 0 0 0,-12-19 1 0 0,-1 1-58 0 0,-1 0 0 0 0,-2 2 0 0 0,-26-31 0 0 0,39 50-362 0 0,-1 0 0 0 0,0 0 0 0 0,0 0-1 0 0,0 1 1 0 0,-1 1 0 0 0,0-1 0 0 0,-15-7 0 0 0,17 11-353 0 0,0 1 0 0 0,0-1 1 0 0,0 1-1 0 0,-1 1 0 0 0,1-1 1 0 0,-1 1-1 0 0,1 1 0 0 0,0-1 0 0 0,-1 1 1 0 0,1 0-1 0 0,-1 1 0 0 0,-7 1 1 0 0,-55 6-7702 0 0,28-1 3624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3.8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507 1 2385 0 0,'-49'56'7985'0'0,"6"5"-3834"0"0,19-26-2328 0 0,-29 32 0 0 0,35-47-1322 0 0,-8 10 257 0 0,-2-1 0 0 0,-60 49-1 0 0,81-72-654 0 0,0-1 0 0 0,-1 0-1 0 0,0 0 1 0 0,0 0 0 0 0,-1-1-1 0 0,1-1 1 0 0,-1 1 0 0 0,0-1 0 0 0,0-1-1 0 0,0 1 1 0 0,0-2 0 0 0,0 1 0 0 0,0-1-1 0 0,-1 0 1 0 0,1-1 0 0 0,0 0-1 0 0,-1-1 1 0 0,-11-2 0 0 0,21 3-102 0 0,0 0 1 0 0,0 0-1 0 0,0 0 1 0 0,0 0-1 0 0,0 0 1 0 0,0 0-1 0 0,0 0 1 0 0,0 0-1 0 0,0 0 1 0 0,0 0-1 0 0,1 0 0 0 0,-1 0 1 0 0,0 0-1 0 0,0-1 1 0 0,0 1-1 0 0,0 0 1 0 0,0 0-1 0 0,0 0 1 0 0,0 0-1 0 0,0 0 1 0 0,0 0-1 0 0,0 0 1 0 0,0 0-1 0 0,0 0 0 0 0,0 0 1 0 0,0 0-1 0 0,0 0 1 0 0,0 0-1 0 0,0-1 1 0 0,0 1-1 0 0,0 0 1 0 0,0 0-1 0 0,0 0 1 0 0,0 0-1 0 0,0 0 1 0 0,0 0-1 0 0,0 0 0 0 0,0 0 1 0 0,0 0-1 0 0,0 0 1 0 0,0 0-1 0 0,0-1 1 0 0,0 1-1 0 0,0 0 1 0 0,0 0-1 0 0,0 0 1 0 0,0 0-1 0 0,0 0 1 0 0,0 0-1 0 0,0 0 0 0 0,0 0 1 0 0,0 0-1 0 0,15-4-32 0 0,19-2-46 0 0,35-3 42 0 0,1 3 0 0 0,-1 4 0 0 0,82 6-1 0 0,-127-2-160 0 0,0 1-1 0 0,0 1 0 0 0,-1 1 1 0 0,0 2-1 0 0,0 0 0 0 0,-1 1 1 0 0,0 1-1 0 0,0 1 0 0 0,-1 1 0 0 0,0 1 1 0 0,-1 0-1 0 0,37 31 0 0 0,-46-31 191 0 0,-4 0-3392 0 0,-7-6-1278 0 0,-16-14 836 0 0,-6-9 453 0 0,0 2-238 0 0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46.4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148 54 336 0 0,'-23'-11'467'0'0,"13"4"222"0"0,-1 1 0 0 0,0 1 0 0 0,-1 0 0 0 0,1 1 0 0 0,-1 0 0 0 0,0 0 0 0 0,0 1 0 0 0,-21-2 0 0 0,33 5-354 0 0,34 19 931 0 0,18 16-428 0 0,-24-16-103 0 0,1-1 0 0 0,51 25 0 0 0,-22-20-669 0 0,-2 3-1 0 0,0 3 1 0 0,-2 2 0 0 0,-1 2 0 0 0,66 55 0 0 0,-41-17-138 0 0,124 147 1 0 0,41 104 51 0 0,-95-125 996 0 0,-115-159-409 0 0,1-1 0 0 0,76 60-1 0 0,286 182 186 0 0,100 80-885 0 0,-437-310 271 0 0,142 131 2174 0 0,-194-170-2160 0 0,-9-8-306 0 0,-21-12-797 0 0,-33-24-1595 0 0,43 24 1448 0 0,0 0 0 0 0,0-1-1 0 0,1-1 1 0 0,0 0 0 0 0,1-1 0 0 0,0 0 0 0 0,-12-21 0 0 0,0-9-2723 0 0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47.0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3602 480 0 0,'21'2'3581'0'0,"60"-1"-3070"0"0,-69-2-271 0 0,1 0 0 0 0,-1-1 0 0 0,0-1 0 0 0,0 0 0 0 0,0-1 0 0 0,15-6 0 0 0,-22 7-7 0 0,0 0 0 0 0,0 0-1 0 0,-1 0 1 0 0,1-1 0 0 0,-1 1 0 0 0,0-1-1 0 0,0 0 1 0 0,0 0 0 0 0,0-1 0 0 0,-1 1-1 0 0,1-1 1 0 0,-1 0 0 0 0,-1 0 0 0 0,1 0-1 0 0,-1 0 1 0 0,3-7 0 0 0,19-56 539 0 0,3 2 1 0 0,65-116 0 0 0,175-238-344 0 0,44-75 1 0 0,159-341 558 0 0,12-19-116 0 0,-413 735-1000 0 0,87-144-1055 0 0,-37 102-4406 0 0,-82 126-372 0 0,-43 52 4040 0 0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47.5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2013 180 4153 0 0,'-32'-66'4494'0'0,"28"54"-4402"0"0,-1 0 0 0 0,-1-1-1 0 0,0 2 1 0 0,-1-1 0 0 0,0 1-1 0 0,-1 0 1 0 0,-13-15 0 0 0,20 26-112 0 0,-1-1 0 0 0,0 0 0 0 0,1 0 0 0 0,-1 1 0 0 0,0-1 0 0 0,1 1 0 0 0,-1-1 0 0 0,0 1 0 0 0,0 0 0 0 0,1 0 0 0 0,-1 0 0 0 0,0-1 0 0 0,0 2 0 0 0,1-1 0 0 0,-1 0 0 0 0,0 0 0 0 0,0 1 0 0 0,1-1-1 0 0,-1 1 1 0 0,0-1 0 0 0,1 1 0 0 0,-1 0 0 0 0,0-1 0 0 0,1 1 0 0 0,-1 0 0 0 0,-2 2 0 0 0,-44 34 239 0 0,40-29-201 0 0,-47 41 387 0 0,2 3 1 0 0,-76 98 0 0 0,-75 133 314 0 0,161-221-645 0 0,-643 958 694 0 0,618-918-744 0 0,-49 77-118 0 0,4-2-727 0 0,-162 192 0 0 0,272-365 424 0 0,-1 1 0 0 0,0-1 0 0 0,-1 0 0 0 0,1 0 0 0 0,-1-1 0 0 0,0 1 0 0 0,1-1 0 0 0,-7 3 0 0 0,11-6 281 0 0,-1 0 0 0 0,0 1 0 0 0,1-1 0 0 0,-1 0 0 0 0,1 0 0 0 0,-1 0 0 0 0,0 0 0 0 0,1 0 0 0 0,-1 1 0 0 0,0-1 0 0 0,1 0 0 0 0,-1-1 0 0 0,0 1 0 0 0,1 0 0 0 0,-1 0 0 0 0,0 0 0 0 0,1 0 0 0 0,-1 0 0 0 0,1-1 0 0 0,-1 1 0 0 0,0 0 0 0 0,1 0 0 0 0,-1-1 0 0 0,1 1 0 0 0,-1-1 0 0 0,1 1 0 0 0,-2-1 0 0 0,1-1-29 0 0,0 0 1 0 0,1 1-1 0 0,-1-1 0 0 0,0 0 1 0 0,0 0-1 0 0,1 0 0 0 0,-1 0 1 0 0,1 0-1 0 0,0 0 1 0 0,0 0-1 0 0,0 0 0 0 0,0 0 1 0 0,0-4-1 0 0,6-34-1163 0 0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47.9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1 4425 0 0,'-1'1'175'0'0,"0"0"-1"0"0,1 0 1 0 0,-1 0-1 0 0,0 0 1 0 0,1 0-1 0 0,-1 1 1 0 0,1-1 0 0 0,-1 0-1 0 0,1 0 1 0 0,0 1-1 0 0,-1-1 1 0 0,1 0-1 0 0,0 1 1 0 0,0-1 0 0 0,0 0-1 0 0,0 1 1 0 0,0-1-1 0 0,0 0 1 0 0,1 1 0 0 0,-1-1-1 0 0,0 0 1 0 0,1 1-1 0 0,-1-1 1 0 0,0 0-1 0 0,1 0 1 0 0,0 1 0 0 0,-1-1-1 0 0,1 0 1 0 0,1 1-1 0 0,24 40-901 0 0,-23-38 957 0 0,297 427-2305 0 0,-65-83 3394 0 0,90 139-249 0 0,-26 19-738 0 0,209 482 2144 0 0,-479-930-2387 0 0,4 5-60 0 0,-3 2-1 0 0,-3 1 0 0 0,21 77 0 0 0,-41-90-1480 0 0,-7-52 1403 0 0,0-1-1 0 0,0 1 1 0 0,0 0 0 0 0,0 0 0 0 0,0 0-1 0 0,0 0 1 0 0,0-1 0 0 0,0 1-1 0 0,0 0 1 0 0,-1 0 0 0 0,1 0-1 0 0,0-1 1 0 0,-1 1 0 0 0,1 0 0 0 0,0 0-1 0 0,-1-1 1 0 0,1 1 0 0 0,-1 0-1 0 0,1-1 1 0 0,-1 1 0 0 0,1 0-1 0 0,-1-1 1 0 0,1 1 0 0 0,-1-1 0 0 0,0 1-1 0 0,1-1 1 0 0,-1 1 0 0 0,0-1-1 0 0,0 0 1 0 0,1 1 0 0 0,-1-1-1 0 0,0 0 1 0 0,0 1 0 0 0,1-1 0 0 0,-1 0-1 0 0,0 0 1 0 0,0 0 0 0 0,0 0-1 0 0,0 0 1 0 0,1 0 0 0 0,-1 0-1 0 0,0 0 1 0 0,0 0 0 0 0,0 0 0 0 0,0 0-1 0 0,1 0 1 0 0,-1-1 0 0 0,0 1-1 0 0,0 0 1 0 0,1-1 0 0 0,-1 1-1 0 0,0 0 1 0 0,0-1 0 0 0,1 1 0 0 0,-1-1-1 0 0,0 1 1 0 0,1-1 0 0 0,-2 0-1 0 0,-12-11-230 0 0,0 1-1 0 0,1-2 0 0 0,1 0 0 0 0,0 0 0 0 0,0-1 0 0 0,1-1 0 0 0,1 0 0 0 0,-9-17 1 0 0,14 24 129 0 0,-37-64-777 0 0,3-1 0 0 0,3-2 0 0 0,4-1 0 0 0,-26-94 0 0 0,27 56 150 0 0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48.3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75 20 7066 0 0,'-38'-9'3172'0'0,"2"-1"-2214"0"0,79 9-1440 0 0,263 15-216 0 0,282 23 1531 0 0,1324 206 2978 0 0,-684 0-3495 0 0,-706-123-5210 0 0,-505-116 4172 0 0,-5-1-298 0 0,0 0 0 0 0,0-1 0 0 0,0 0 0 0 0,0-1 1 0 0,15 0-1 0 0,-19-1-1429 0 0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48.7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2492 55 15627 0 0,'-142'-34'4029'0'0,"89"26"-3954"0"0,1 1-1 0 0,-1 3 1 0 0,-1 3-1 0 0,-67 5 0 0 0,-1107 186-2468 0 0,805-89 2028 0 0,103-23-6049 0 0,312-76 5690 0 0,5-1 277 0 0,1-1 0 0 0,-1 1 0 0 0,0 0 1 0 0,0-1-1 0 0,0 1 0 0 0,1-1 0 0 0,-1 0 0 0 0,0 0 1 0 0,0 0-1 0 0,0 0 0 0 0,-4-1 0 0 0,10-4-3122 0 0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49.2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1668 2656 10850 0 0,'-49'3'2574'0'0,"17"0"-2149"0"0,0-2 0 0 0,-44-4 0 0 0,67 2-443 0 0,-1 0 0 0 0,1-1 0 0 0,0 0 0 0 0,0-1 0 0 0,0 0 0 0 0,0 0 0 0 0,1-1 0 0 0,-1 0 0 0 0,1-1 0 0 0,0 1 0 0 0,0-2-1 0 0,-11-9 1 0 0,-8-15 367 0 0,1-1 0 0 0,2-1 0 0 0,1-1-1 0 0,2-2 1 0 0,-29-61 0 0 0,13 26 182 0 0,-320-599 3035 0 0,-150-351-2987 0 0,388 774-1636 0 0,42 89-1112 0 0,2 0-3706 0 0,66 134 2977 0 0,7 16 292 0 0,7 13-908 0 0,8 17 1224 0 0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49.6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2263 6961 0 0,'2'-5'421'0'0,"1"-1"-1"0"0,0 1 0 0 0,0-1 0 0 0,1 1 0 0 0,-1 0 0 0 0,1 0 0 0 0,0 1 0 0 0,0-1 0 0 0,1 1 0 0 0,8-7 0 0 0,56-35-959 0 0,-55 38 734 0 0,381-191-959 0 0,-79 46 790 0 0,-8-26 1618 0 0,-9-14 0 0 0,299-251 1 0 0,-428 300-1452 0 0,-7-6 1 0 0,204-243 0 0 0,-237 246-2147 0 0,-39 47-3310 0 0,-72 75 2903 0 0,-12 11 672 0 0,-7 13 1636 0 0,0 1 0 0 0,0 0 0 0 0,0 0 0 0 0,0 0 0 0 0,0-1 0 0 0,0 1 0 0 0,0 0 0 0 0,0 0 0 0 0,0-1-1 0 0,-1 1 1 0 0,1 0 0 0 0,0 0 0 0 0,0-1 0 0 0,0 1 0 0 0,0 0 0 0 0,0 0 0 0 0,0 0 0 0 0,0-1 0 0 0,0 1 0 0 0,-1 0 0 0 0,1 0 0 0 0,0 0 0 0 0,0 0 0 0 0,0-1 0 0 0,0 1 0 0 0,-1 0 0 0 0,1 0 0 0 0,0 0 0 0 0,0 0 0 0 0,-1 0 0 0 0,1 0 0 0 0,0 0 0 0 0,0-1 0 0 0,0 1 0 0 0,-1 0 0 0 0,1 0 0 0 0,0 0 0 0 0,0 0 0 0 0,-1 0 0 0 0,1 0 0 0 0,0 0 0 0 0,0 0 0 0 0,-1 0 0 0 0,1 0 0 0 0,-19 6-1941 0 0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49.9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58 1 4073 0 0,'-5'3'66'0'0,"1"0"0"0"0,0 0 0 0 0,0 0 0 0 0,0 1 0 0 0,1 0 0 0 0,-1 0 0 0 0,1 0 0 0 0,0 0 0 0 0,0 1 0 0 0,0-1 0 0 0,1 1 0 0 0,0-1 0 0 0,-1 1 0 0 0,2 0 0 0 0,-1 0 0 0 0,0 0 0 0 0,1 0 0 0 0,0 1-1 0 0,0-1 1 0 0,0 7 0 0 0,0 13-313 0 0,1 1 0 0 0,5 50 0 0 0,-2-45 422 0 0,75 592 5390 0 0,33-5-697 0 0,47 324-2580 0 0,-155-915-2270 0 0,3 11-90 0 0,-2 1 0 0 0,-1 0 0 0 0,-2 0 1 0 0,-8 77-1 0 0,7-111-68 0 0,-1-1 0 0 0,0 0 0 0 0,-1 0 0 0 0,1 0 0 0 0,0 0 0 0 0,-1 0 0 0 0,0 0 1 0 0,0 0-1 0 0,-5 6 0 0 0,6-9 40 0 0,0 0 0 0 0,0 0 0 0 0,0-1 0 0 0,0 1 0 0 0,0 0-1 0 0,0 0 1 0 0,-1-1 0 0 0,1 1 0 0 0,0-1 0 0 0,0 1 0 0 0,0-1 0 0 0,-1 1 0 0 0,1-1 0 0 0,0 0 0 0 0,-1 0 0 0 0,1 0 0 0 0,0 0 0 0 0,-1 0 0 0 0,1 0 0 0 0,0 0 0 0 0,-1 0-1 0 0,1 0 1 0 0,0 0 0 0 0,0-1 0 0 0,-1 1 0 0 0,1-1 0 0 0,0 1 0 0 0,0-1 0 0 0,0 1 0 0 0,-1-1 0 0 0,1 0 0 0 0,0 1 0 0 0,0-1 0 0 0,0 0 0 0 0,-1-1 0 0 0,-11-9-821 0 0,1-1 0 0 0,0-1 0 0 0,0 0 0 0 0,1 0 1 0 0,1-1-1 0 0,1-1 0 0 0,0 0 0 0 0,-9-19 0 0 0,14 26 601 0 0,-43-84-2751 0 0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50.3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2368 0 15955 0 0,'-167'30'8041'0'0,"6"10"-6561"0"0,104-22-1871 0 0,1 3-1 0 0,1 2 0 0 0,-85 48 0 0 0,-315 243-2796 0 0,320-215 2150 0 0,-302 243-1473 0 0,121-90 1540 0 0,146-130-486 0 0,141-103-233 0 0,-2-1 0 0 0,0-2 0 0 0,-62 24 0 0 0,92-40 1472 0 0,-1 1 0 0 0,1 0 0 0 0,-1-1-1 0 0,1 1 1 0 0,-1-1 0 0 0,1 1-1 0 0,-1-1 1 0 0,0 0 0 0 0,1 0 0 0 0,-1 0-1 0 0,1 0 1 0 0,-1 0 0 0 0,0 0 0 0 0,1 0-1 0 0,-1 0 1 0 0,1-1 0 0 0,-1 1 0 0 0,0 0-1 0 0,1-1 1 0 0,-3-1 0 0 0,11-5-2119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9.3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15 180 512 0 0,'-15'-64'6455'0'0,"58"165"-2435"0"0,-25-48-3137 0 0,11 57-1 0 0,-13-26-547 0 0,7 113 1 0 0,-25-175-132 0 0,2-22-197 0 0,0 0 0 0 0,0 0 0 0 0,0 0 0 0 0,0 1 0 0 0,0-1 0 0 0,-1 0 0 0 0,1 0 0 0 0,0 0 0 0 0,0 0-1 0 0,0 1 1 0 0,0-1 0 0 0,-1 0 0 0 0,1 0 0 0 0,0 0 0 0 0,0 0 0 0 0,0 0 0 0 0,-1 0 0 0 0,1 0 0 0 0,0 0 0 0 0,0 0 0 0 0,0 0 0 0 0,-1 0 0 0 0,1 0 0 0 0,0 0-1 0 0,0 0 1 0 0,-1 0 0 0 0,1 0 0 0 0,0 0 0 0 0,0 0 0 0 0,0 0 0 0 0,-1 0 0 0 0,1 0 0 0 0,0 0 0 0 0,0 0 0 0 0,0 0 0 0 0,-1 0 0 0 0,1-1 0 0 0,0 1 0 0 0,0 0-1 0 0,0 0 1 0 0,0 0 0 0 0,-1-1 0 0 0,-1-1 18 0 0,-1-1-1 0 0,1 0 1 0 0,0 1-1 0 0,0-1 1 0 0,0 0-1 0 0,0 0 1 0 0,0-1-1 0 0,-1-4 1 0 0,-4-14 124 0 0,0 0 0 0 0,2 0 0 0 0,1 0 0 0 0,0 0 0 0 0,2-1 0 0 0,0 0 0 0 0,2 1 0 0 0,1-1 0 0 0,0 0 0 0 0,8-36 0 0 0,-3 30-99 0 0,2 0 0 0 0,0 0 0 0 0,2 1 1 0 0,1 0-1 0 0,2 1 0 0 0,0 1 0 0 0,28-42 0 0 0,-30 54-688 0 0,0 0 0 0 0,26-24 1 0 0,-34 34-70 0 0,1 0 0 0 0,1 1 0 0 0,-1-1 1 0 0,0 1-1 0 0,1 0 0 0 0,0 1 0 0 0,0-1 1 0 0,0 1-1 0 0,0 0 0 0 0,0 0 1 0 0,0 0-1 0 0,0 1 0 0 0,10-2 0 0 0,-5 5-1144 0 0,0 6-164 0 0</inkml:trace>
</inkml:ink>
</file>

<file path=ppt/ink/ink5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50.6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1 365 13627 0 0,'55'21'492'0'0,"0"3"0"0"0,-2 3 1 0 0,-1 1-1 0 0,-2 3 0 0 0,69 54 1 0 0,209 212-736 0 0,-186-147 166 0 0,-6 6-1 0 0,169 255 1 0 0,165 386-138 0 0,-270-408-1270 0 0,-190-362 512 0 0,-25-37-187 0 0,-27-40-573 0 0,-10-21-1223 0 0,-58-107 1 0 0,39 51-242 0 0</inkml:trace>
  <inkml:trace contextRef="#ctx0" brushRef="#br0" timeOffset="1">785 679 12795 0 0,'216'-42'5166'0'0,"107"-8"-5116"0"0,-53 10-17 0 0,402-64-100 0 0,180-30-202 0 0,-7-34-1318 0 0,-691 130 705 0 0,136-30-3562 0 0,-215 55 85 0 0,142-8-1 0 0,-144 24 2436 0 0</inkml:trace>
</inkml:ink>
</file>

<file path=ppt/ink/ink5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51.1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2387 2958 14755 0 0,'-11'-10'1940'0'0,"1"0"1"0"0,0-1-1 0 0,-12-17 0 0 0,-40-77-1235 0 0,16 25-677 0 0,-54-64-235 0 0,-126-141 0 0 0,-140-115 289 0 0,99 111 11 0 0,-411-440-42 0 0,662 713-103 0 0,-253-264-287 0 0,212 214-720 0 0,3-2 1 0 0,-65-108 0 0 0,103 148-1339 0 0,-24-58 0 0 0,36 78 1584 0 0,1 0 1 0 0,1 0-1 0 0,0 0 0 0 0,0-1 1 0 0,0 1-1 0 0,1 0 1 0 0,0-1-1 0 0,1 1 0 0 0,0-1 1 0 0,0 1-1 0 0,1-1 0 0 0,3-14 1 0 0,10-1-2525 0 0</inkml:trace>
</inkml:ink>
</file>

<file path=ppt/ink/ink5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51.4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2222 7146 0 0,'311'-261'8621'0'0,"431"-322"-8361"0"0,-361 310-420 0 0,354-269-1608 0 0,-734 540 1757 0 0,205-169-2245 0 0,-169 137 870 0 0,-3-1 0 0 0,0-2 0 0 0,38-56 0 0 0,-63 78 803 0 0,0 1 0 0 0,-1-2-1 0 0,0 1 1 0 0,-2-1 0 0 0,0 0 0 0 0,6-24 0 0 0,-2-19-1319 0 0</inkml:trace>
</inkml:ink>
</file>

<file path=ppt/ink/ink5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51.8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2719 1 14291 0 0,'-46'14'2505'0'0,"-186"62"3976"0"0,-306 109-6912 0 0,-743 364-2140 0 0,1278-547 2559 0 0,-276 148-1114 0 0,212-110-1667 0 0,2 3-1 0 0,-60 53 0 0 0,121-92 2474 0 0,-7 4-885 0 0,0 2 0 0 0,1-1 0 0 0,1 1 0 0 0,-11 14 1 0 0,3 11-2280 0 0</inkml:trace>
</inkml:ink>
</file>

<file path=ppt/ink/ink5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52.1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1463 1 13243 0 0,'-33'42'2459'0'0,"-42"69"0"0"0,-12 56-1154 0 0,-53 186-3231 0 0,83-197 1746 0 0,-184 459-1022 0 0,-305 856 1050 0 0,351-710-1116 0 0,161-608-126 0 0,13-74-2036 0 0,21-79 3358 0 0,0 1-1 0 0,0-1 1 0 0,0 0-1 0 0,0 0 0 0 0,0 1 1 0 0,0-1-1 0 0,0 0 1 0 0,0 0-1 0 0,0 1 1 0 0,0-1-1 0 0,0 0 1 0 0,0 0-1 0 0,0 0 1 0 0,0 1-1 0 0,0-1 0 0 0,-1 0 1 0 0,1 0-1 0 0,0 0 1 0 0,0 1-1 0 0,0-1 1 0 0,0 0-1 0 0,0 0 1 0 0,-1 0-1 0 0,1 0 1 0 0,0 1-1 0 0,0-1 1 0 0,0 0-1 0 0,-1 0 0 0 0,1 0 1 0 0,0 0-1 0 0,0 0 1 0 0,-1 0-1 0 0,1 0 1 0 0,0 0-1 0 0,0 0 1 0 0,-1 0-1 0 0,1 0 1 0 0,0 0-1 0 0,0 0 1 0 0,0 0-1 0 0,-1 0 0 0 0,1 0 1 0 0,0 0-1 0 0,0 0 1 0 0,-1 0-1 0 0,1 0 1 0 0,0 0-1 0 0,-8-14-1732 0 0,-2-24-5 0 0,1-27-551 0 0</inkml:trace>
</inkml:ink>
</file>

<file path=ppt/ink/ink5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52.5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11947 0 0,'52'73'5620'0'0,"2"-2"-3847"0"0,103 147-2534 0 0,717 1215-86 0 0,-807-1314 801 0 0,-28-43-203 0 0,4-2 0 0 0,3-3 0 0 0,75 90 0 0 0,-119-159 263 0 0,34 31-1862 0 0,-35-32 1750 0 0,0-1 0 0 0,-1 0 0 0 0,1 1 0 0 0,0-1 0 0 0,-1 1-1 0 0,1-1 1 0 0,0 0 0 0 0,0 0 0 0 0,-1 0 0 0 0,1 1 0 0 0,0-1 0 0 0,0 0-1 0 0,-1 0 1 0 0,1 0 0 0 0,0 0 0 0 0,0 0 0 0 0,-1 0 0 0 0,1 0-1 0 0,0-1 1 0 0,0 1 0 0 0,1 0 0 0 0,-1-1-40 0 0,-1 0 0 0 0,1 0-1 0 0,0 0 1 0 0,0 0 0 0 0,-1 0 0 0 0,1 0-1 0 0,-1 0 1 0 0,1 0 0 0 0,-1 0 0 0 0,1 0 0 0 0,-1 0-1 0 0,1 0 1 0 0,-1 0 0 0 0,0 0 0 0 0,0-1 0 0 0,0 1-1 0 0,1 0 1 0 0,-1 0 0 0 0,-1-2 0 0 0,1-40-1376 0 0,-2 0-1 0 0,-2-1 1 0 0,-2 1 0 0 0,-15-57 0 0 0,6 26 475 0 0,-10-53-228 0 0</inkml:trace>
</inkml:ink>
</file>

<file path=ppt/ink/ink5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3:52.9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12939 0 0,'60'13'2282'0'0,"0"-3"1"0"0,73 4-1 0 0,123-9-1723 0 0,-190-5-80 0 0,641-9 222 0 0,140 2-641 0 0,-5 62 17 0 0,-801-50-155 0 0,240 40 280 0 0,-243-36-608 0 0,-1 1 0 0 0,-1 2 0 0 0,1 1 0 0 0,-2 2 1 0 0,44 25-1 0 0,-69-34-305 0 0,0 1 1 0 0,0 0-1 0 0,0 0 0 0 0,-1 1 1 0 0,13 15-1 0 0,-19-20 249 0 0,0 1 0 0 0,0 0 0 0 0,0 0 0 0 0,-1 0 0 0 0,0 0 0 0 0,0 0 0 0 0,0 1 0 0 0,0-1 0 0 0,-1 1 0 0 0,0-1 0 0 0,0 1 0 0 0,0 0 0 0 0,0-1 0 0 0,-1 1 0 0 0,1 0 0 0 0,-1 0 0 0 0,-1 7 0 0 0,-13 43-4493 0 0</inkml:trace>
</inkml:ink>
</file>

<file path=ppt/ink/ink5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06.8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511 155 8 0 0,'3'-17'637'0'0,"-1"11"-542"0"0,0-1 0 0 0,-1 1 0 0 0,0-1 0 0 0,0 1 1 0 0,-1 0-1 0 0,0-12 0 0 0,-1 15 51 0 0,-1 1 1 0 0,1-1-1 0 0,-1 1 1 0 0,0-1-1 0 0,0 1 1 0 0,0 0-1 0 0,0 0 1 0 0,0 0-1 0 0,-1 0 1 0 0,1 0 0 0 0,-1 0-1 0 0,1 0 1 0 0,-1 1-1 0 0,1 0 1 0 0,-1-1-1 0 0,0 1 1 0 0,0 0-1 0 0,0 0 1 0 0,0 1-1 0 0,0-1 1 0 0,0 0-1 0 0,-3 1 1 0 0,-77-8 1613 0 0,69 7-1613 0 0,0 0-41 0 0,0 0 1 0 0,0 1-1 0 0,0 0 0 0 0,0 1 1 0 0,0 0-1 0 0,1 1 0 0 0,-1 1 1 0 0,1 0-1 0 0,-1 1 0 0 0,1 1 0 0 0,0 0 1 0 0,0 0-1 0 0,-23 15 0 0 0,22-11-34 0 0,1 0 0 0 0,0 1-1 0 0,1 0 1 0 0,0 1-1 0 0,0 1 1 0 0,1 0 0 0 0,1 0-1 0 0,0 1 1 0 0,-13 21 0 0 0,20-27-79 0 0,-1 0 0 0 0,1 0 0 0 0,1 1 1 0 0,-1-1-1 0 0,1 1 0 0 0,0 0 0 0 0,1 0 1 0 0,0 0-1 0 0,0 0 0 0 0,1 0 1 0 0,0 0-1 0 0,0 0 0 0 0,1 0 0 0 0,0-1 1 0 0,0 1-1 0 0,1 0 0 0 0,0 0 0 0 0,0-1 1 0 0,1 1-1 0 0,0-1 0 0 0,5 9 1 0 0,2 2-8 0 0,1-1 0 0 0,0 0 0 0 0,1-1 0 0 0,0 0 0 0 0,2-1 0 0 0,0-1 0 0 0,0 0 0 0 0,2-1 0 0 0,-1 0 0 0 0,2-1 0 0 0,0-1 0 0 0,29 15 0 0 0,-34-21 120 0 0,1 1 0 0 0,-1-2 0 0 0,1 1-1 0 0,0-2 1 0 0,0 0 0 0 0,0 0 0 0 0,0-1 0 0 0,1-1 0 0 0,-1 0 0 0 0,0-1 0 0 0,1 0 0 0 0,-1-1 0 0 0,0-1 0 0 0,1 0-1 0 0,-1-1 1 0 0,0 0 0 0 0,0-1 0 0 0,-1 0 0 0 0,23-11 0 0 0,-20 6 52 0 0,-1 1 0 0 0,0-2 1 0 0,0 0-1 0 0,0-1 0 0 0,-2 0 0 0 0,1-1 0 0 0,-1 0 1 0 0,-1-1-1 0 0,0 0 0 0 0,-1-1 0 0 0,-1 0 0 0 0,9-18 1 0 0,-12 19 53 0 0,0 0 1 0 0,-1-1 0 0 0,-1 1-1 0 0,0-1 1 0 0,-1 0-1 0 0,0-1 1 0 0,-1 1 0 0 0,-1 0-1 0 0,0-1 1 0 0,-1 1 0 0 0,-1 0-1 0 0,0-1 1 0 0,-1 1 0 0 0,-6-24-1 0 0,4 22-120 0 0,0 1-1 0 0,-1 0 0 0 0,-1 1 1 0 0,0-1-1 0 0,-1 1 0 0 0,0 1 1 0 0,-19-26-1 0 0,22 35-82 0 0,1 0 0 0 0,-1 0 0 0 0,-1 0 0 0 0,1 0 0 0 0,0 1 0 0 0,-1 0 1 0 0,0 0-1 0 0,0 0 0 0 0,0 0 0 0 0,0 1 0 0 0,0 0 0 0 0,0 0 0 0 0,-1 0 0 0 0,1 1 0 0 0,-1 0 0 0 0,1 0 0 0 0,-1 0 1 0 0,1 1-1 0 0,-1-1 0 0 0,0 1 0 0 0,1 1 0 0 0,-1-1 0 0 0,0 1 0 0 0,1 0 0 0 0,-8 2 0 0 0,-45 13-24 0 0,1 2-1 0 0,-97 46 1 0 0,146-59-56 0 0,0 0 0 0 0,1 1 1 0 0,-1-1-1 0 0,1 1 0 0 0,1 1 1 0 0,-1-1-1 0 0,1 1 1 0 0,0 1-1 0 0,1-1 0 0 0,0 1 1 0 0,0 0-1 0 0,1 0 0 0 0,-4 9 1 0 0,-2 5-111 0 0,1 1 0 0 0,2 0 0 0 0,-9 43 0 0 0,14-55 146 0 0,0 0 1 0 0,1 0-1 0 0,1 0 0 0 0,0 0 0 0 0,0 1 0 0 0,1-1 0 0 0,0 0 0 0 0,1 0 1 0 0,0 0-1 0 0,1 0 0 0 0,0-1 0 0 0,9 20 0 0 0,-8-22 4 0 0,1 0-1 0 0,0-1 1 0 0,0 0-1 0 0,0 0 0 0 0,1 0 1 0 0,0 0-1 0 0,0-1 1 0 0,1 0-1 0 0,0-1 1 0 0,0 1-1 0 0,0-1 1 0 0,1-1-1 0 0,0 1 0 0 0,-1-1 1 0 0,1-1-1 0 0,16 6 1 0 0,-10-5 60 0 0,1 0 0 0 0,0-1-1 0 0,0-1 1 0 0,0 0 0 0 0,0-1 0 0 0,0-1 0 0 0,0 0 0 0 0,1-1 0 0 0,-1-1 0 0 0,0 0 0 0 0,0-1 0 0 0,-1 0 0 0 0,1-2 0 0 0,21-8 0 0 0,-27 9 52 0 0,0-1 1 0 0,-1 0 0 0 0,1 0-1 0 0,-1-1 1 0 0,0 0 0 0 0,-1 0 0 0 0,0-1-1 0 0,0 0 1 0 0,0 0 0 0 0,-1 0-1 0 0,0-1 1 0 0,0 0 0 0 0,-1-1 0 0 0,0 1-1 0 0,0-1 1 0 0,-1 0 0 0 0,0 0 0 0 0,-1 0-1 0 0,0 0 1 0 0,0-1 0 0 0,-1 0-1 0 0,0 1 1 0 0,0-16 0 0 0,-2 12 0 0 0,-1 1 1 0 0,0-1 0 0 0,-1 0-1 0 0,0 0 1 0 0,-1 1 0 0 0,-1-1-1 0 0,0 1 1 0 0,-1 0-1 0 0,0 0 1 0 0,-1 0 0 0 0,0 1-1 0 0,0 0 1 0 0,-2 0-1 0 0,-16-19 1 0 0,14 18-62 0 0,0 0-1 0 0,-2 0 1 0 0,1 2 0 0 0,-1-1-1 0 0,-1 2 1 0 0,0-1 0 0 0,0 2-1 0 0,-1 0 1 0 0,0 0 0 0 0,-1 2-1 0 0,-28-11 1 0 0,39 16-67 0 0,0 1-1 0 0,0-1 1 0 0,0 1 0 0 0,0-1 0 0 0,0 1-1 0 0,0 0 1 0 0,1 1 0 0 0,-1-1-1 0 0,0 1 1 0 0,0 0 0 0 0,0 0 0 0 0,0 0-1 0 0,1 0 1 0 0,-1 0 0 0 0,0 1 0 0 0,1 0-1 0 0,-4 2 1 0 0,1 0-6 0 0,0 1 1 0 0,0 0-1 0 0,0 0 0 0 0,1 0 0 0 0,0 1 0 0 0,0 0 1 0 0,1 0-1 0 0,-6 10 0 0 0,1 0-11 0 0,0 1 1 0 0,2 0-1 0 0,0 0 0 0 0,1 1 1 0 0,1 0-1 0 0,-5 28 0 0 0,9-35 34 0 0,0 1-1 0 0,0-1 1 0 0,1 0-1 0 0,1 0 1 0 0,0 0-1 0 0,0 0 1 0 0,1 0-1 0 0,1 0 1 0 0,0 0-1 0 0,6 17 1 0 0,-7-25 22 0 0,0 0 1 0 0,-1 1-1 0 0,1-1 1 0 0,0 0-1 0 0,0 0 1 0 0,1 0 0 0 0,-1-1-1 0 0,0 1 1 0 0,1 0-1 0 0,0-1 1 0 0,0 0-1 0 0,0 1 1 0 0,0-1-1 0 0,0 0 1 0 0,0-1-1 0 0,0 1 1 0 0,1-1-1 0 0,-1 1 1 0 0,0-1-1 0 0,1 0 1 0 0,0 0-1 0 0,-1 0 1 0 0,1-1-1 0 0,-1 1 1 0 0,1-1-1 0 0,0 0 1 0 0,-1 0-1 0 0,1 0 1 0 0,0-1-1 0 0,-1 1 1 0 0,1-1-1 0 0,-1 0 1 0 0,1 0-1 0 0,-1 0 1 0 0,1 0-1 0 0,3-2 1 0 0,5-2 22 0 0,1-1 1 0 0,-1-1-1 0 0,0 1 0 0 0,-1-2 1 0 0,1 1-1 0 0,-2-2 0 0 0,1 0 1 0 0,-1 0-1 0 0,0 0 1 0 0,-1-2-1 0 0,0 1 0 0 0,-1-1 1 0 0,8-13-1 0 0,-11 17 50 0 0,-1 0-1 0 0,0 0 1 0 0,-1-1 0 0 0,0 1-1 0 0,0-1 1 0 0,-1 0 0 0 0,1 0 0 0 0,-2 0-1 0 0,1 0 1 0 0,-1 0 0 0 0,0 0 0 0 0,-1 0-1 0 0,0 0 1 0 0,0 0 0 0 0,-1-1-1 0 0,0 1 1 0 0,0 0 0 0 0,-1 0 0 0 0,0 0-1 0 0,-1 0 1 0 0,1 1 0 0 0,-9-15-1 0 0,6 13-11 0 0,1 0-81 0 0,-1 1 0 0 0,0 0 0 0 0,-1 0 0 0 0,0 0 0 0 0,-7-7 0 0 0,8 16-636 0 0,5 10 312 0 0,6 16 32 0 0,-6-25 275 0 0,30 147-472 0 0,21 89 554 0 0,-49-230-11 0 0,11 34 69 0 0,-13-40-71 0 0,1 0 1 0 0,0 0 0 0 0,0 0 0 0 0,0 0-1 0 0,0 0 1 0 0,0-1 0 0 0,0 1 0 0 0,0 0-1 0 0,1-1 1 0 0,-1 1 0 0 0,1-1 0 0 0,-1 1-1 0 0,1-1 1 0 0,-1 0 0 0 0,1 1 0 0 0,2 0-1 0 0,-3-2-12 0 0,0 0 0 0 0,0 0 0 0 0,-1-1 0 0 0,1 1 0 0 0,0 0-1 0 0,-1-1 1 0 0,1 1 0 0 0,0-1 0 0 0,-1 1 0 0 0,1-1 0 0 0,-1 1 0 0 0,1-1-1 0 0,0 1 1 0 0,-1-1 0 0 0,1 1 0 0 0,-1-1 0 0 0,0 0 0 0 0,1 1-1 0 0,-1-1 1 0 0,0 0 0 0 0,1 0 0 0 0,-1 1 0 0 0,0-1 0 0 0,0 0 0 0 0,1 1-1 0 0,-1-1 1 0 0,0 0 0 0 0,0 0 0 0 0,0 0 0 0 0,0 1 0 0 0,0-1-1 0 0,0 0 1 0 0,0 0 0 0 0,0 1 0 0 0,-1-1 0 0 0,1 0 0 0 0,-1-1 0 0 0,-1-32 132 0 0,-2 14-81 0 0,0 2 0 0 0,-2-1 1 0 0,0 1-1 0 0,-2-1 0 0 0,0 2 0 0 0,-15-26 0 0 0,-72-90 942 0 0,69 100-980 0 0,0-1-1 0 0,2-2 0 0 0,-20-40 0 0 0,35 58-814 0 0,9 19-129 0 0,12 32-505 0 0,-3-11 1489 0 0,1 10-394 0 0,16 40-179 0 0,-4-31-5853 0 0</inkml:trace>
</inkml:ink>
</file>

<file path=ppt/ink/ink5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08.5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3052 2841 4121 0 0,'-27'-1'3869'0'0,"22"1"-3726"0"0,0-1 1 0 0,1-1 0 0 0,-1 1-1 0 0,1-1 1 0 0,-1 1 0 0 0,1-1-1 0 0,-1 0 1 0 0,1-1 0 0 0,0 1-1 0 0,-5-5 1 0 0,-38-27 1501 0 0,2-2-1 0 0,-60-62 1 0 0,-16-13-1410 0 0,85 81-218 0 0,-355-273 1293 0 0,338 263-1116 0 0,1-2 0 0 0,3-3 0 0 0,2-1 0 0 0,1-3 0 0 0,-64-90 0 0 0,-346-452 418 0 0,384 503-541 0 0,-3 4 0 0 0,-4 3 0 0 0,-3 4-1 0 0,-3 3 1 0 0,-113-74 0 0 0,39 54-41 0 0,106 66 19 0 0,-82-59 0 0 0,118 74-43 0 0,2 0 0 0 0,0-1-1 0 0,0 0 1 0 0,2-1 0 0 0,-1-1-1 0 0,2 0 1 0 0,0-1 0 0 0,-17-34 0 0 0,15 22-15 0 0,-1 2 0 0 0,-1 0 1 0 0,-30-39-1 0 0,33 51-73 0 0,0 1 1 0 0,-1 1-1 0 0,0 0 0 0 0,-1 1 1 0 0,-1 0-1 0 0,0 1 0 0 0,-18-9 0 0 0,-7-8-149 0 0,33 22 209 0 0,0 0-1 0 0,0 0 0 0 0,0 1 1 0 0,-13-6-1 0 0,20 11 15 0 0,1 0 0 0 0,0 0-1 0 0,-1-1 1 0 0,1 1 0 0 0,0 0-1 0 0,-1 0 1 0 0,1 0-1 0 0,0 0 1 0 0,-1 0 0 0 0,1 0-1 0 0,0 0 1 0 0,-1 0 0 0 0,1 0-1 0 0,0 0 1 0 0,-1 0-1 0 0,1 0 1 0 0,0 0 0 0 0,-1 0-1 0 0,1 0 1 0 0,0 1 0 0 0,-1-1-1 0 0,1 0 1 0 0,0 0 0 0 0,0 0-1 0 0,-1 0 1 0 0,1 1-1 0 0,0-1 1 0 0,0 0 0 0 0,-1 0-1 0 0,1 0 1 0 0,0 1 0 0 0,0-1-1 0 0,-1 0 1 0 0,1 1-1 0 0,0-1 1 0 0,0 0 0 0 0,0 0-1 0 0,0 1 1 0 0,-1-1 0 0 0,1 0-1 0 0,0 1 1 0 0,0-1 0 0 0,0 1-1 0 0,-1 22-229 0 0,10 22 5 0 0,-9-44 231 0 0,16 53-88 0 0,1-1-1 0 0,4 0 1 0 0,1-1 0 0 0,52 84 0 0 0,142 178 14 0 0,-209-304 98 0 0,-3-7 8 0 0,-1 1-1 0 0,0 0 0 0 0,0 0 1 0 0,0 1-1 0 0,0-1 1 0 0,-1 0-1 0 0,0 1 0 0 0,1 0 1 0 0,1 6-1 0 0,-38-42 521 0 0,8-13-505 0 0,1-2 1 0 0,2 0 0 0 0,2-2-1 0 0,-16-59 1 0 0,23 68-12 0 0,-88-301 118 0 0,102 339-157 0 0,-1 0 0 0 0,1-1 0 0 0,0 1 0 0 0,-1-1 0 0 0,1 1 0 0 0,0-1 0 0 0,0 1 0 0 0,0-1 0 0 0,0 1 0 0 0,0-1 0 0 0,0 1-1 0 0,0-1 1 0 0,0 1 0 0 0,1-1 0 0 0,-1 1 0 0 0,1-1 0 0 0,0-1 0 0 0,-1 3-1 0 0,1-1 0 0 0,0 1 0 0 0,-1 0 0 0 0,1-1 0 0 0,-1 1 0 0 0,1 0 0 0 0,0 0 0 0 0,-1 0 0 0 0,1 0 0 0 0,0-1 0 0 0,-1 1 0 0 0,1 0 0 0 0,-1 0 0 0 0,1 0 0 0 0,0 0 0 0 0,-1 0 0 0 0,1 1 0 0 0,0-1 0 0 0,-1 0 0 0 0,1 0 0 0 0,0 0 0 0 0,-1 1 0 0 0,1-1 0 0 0,-1 0 0 0 0,1 0 0 0 0,0 1 0 0 0,48 36-209 0 0,-41-31 237 0 0,35 29-42 0 0,1-1 0 0 0,87 48 0 0 0,-101-67-2 0 0,1-1 0 0 0,0-1 0 0 0,1-2 1 0 0,0-1-1 0 0,62 10 0 0 0,-35-14 2 0 0,-41-6 65 0 0,-1 2 0 0 0,1 0 0 0 0,29 8 0 0 0,-47-10-40 0 0,1 0 0 0 0,0 1-1 0 0,-1-1 1 0 0,1 0 0 0 0,0 0 0 0 0,-1 0 0 0 0,1 0 0 0 0,0 1 0 0 0,-1-1-1 0 0,1 0 1 0 0,0 0 0 0 0,-1 1 0 0 0,1-1 0 0 0,-1 1 0 0 0,1-1 0 0 0,0 0-1 0 0,-1 1 1 0 0,1-1 0 0 0,-1 1 0 0 0,0 0 0 0 0,1-1 0 0 0,-1 1-1 0 0,1-1 1 0 0,-1 1 0 0 0,0-1 0 0 0,1 1 0 0 0,-1 0 0 0 0,0-1 0 0 0,1 2-1 0 0,-16 10 212 0 0,-32 2 99 0 0,1-10-143 0 0,-82-4 1 0 0,84-1-120 0 0,-1 1-1 0 0,-50 7 1 0 0,-79 26 219 0 0,152-27-227 0 0,-1 0 1 0 0,2 2-1 0 0,-1 1 1 0 0,1 0 0 0 0,-32 20-1 0 0,41-21-96 0 0,16-10-158 0 0,41-22-1951 0 0,-32 21 718 0 0,0 1 1 0 0,0 0-1 0 0,0 1 0 0 0,0 0 1 0 0,24 3-1 0 0,-13 1-317 0 0,-1 1 0 0 0,33 10 0 0 0,-17 0 13 0 0</inkml:trace>
</inkml:ink>
</file>

<file path=ppt/ink/ink5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09.8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339 368 128 0 0,'101'-225'2140'0'0,"-101"224"-2076"0"0,1 1-1 0 0,-1-1 0 0 0,0 1 0 0 0,0-1 0 0 0,1 0 0 0 0,-1 1 1 0 0,0-1-1 0 0,0 1 0 0 0,0-1 0 0 0,0 1 0 0 0,0-1 0 0 0,0 1 1 0 0,0-1-1 0 0,0 0 0 0 0,0 1 0 0 0,0-1 0 0 0,0 1 0 0 0,0-1 1 0 0,0 1-1 0 0,0-1 0 0 0,0 0 0 0 0,-1 1 0 0 0,1-1 0 0 0,0 1 0 0 0,0-1 1 0 0,-1 1-1 0 0,1-1 0 0 0,0 1 0 0 0,-1-1 0 0 0,1 1 0 0 0,-1 0 1 0 0,1-1-1 0 0,-1 0 0 0 0,-24-7 1151 0 0,-42 5-6 0 0,56 3-866 0 0,-45 1 556 0 0,1-2 0 0 0,0-3 0 0 0,-78-15 0 0 0,103 3-247 0 0,26 7-370 0 0,19 2-169 0 0,-9 7-107 0 0,-1 0 0 0 0,0 0 1 0 0,0 1-1 0 0,0 0 0 0 0,0 0 1 0 0,0 0-1 0 0,0 0 0 0 0,0 1 0 0 0,0 0 1 0 0,-1 0-1 0 0,1 1 0 0 0,-1-1 1 0 0,1 1-1 0 0,-1 0 0 0 0,5 4 0 0 0,62 57-26 0 0,-64-57 29 0 0,33 36 94 0 0,-2 1 0 0 0,-2 2 1 0 0,-2 1-1 0 0,-2 2 0 0 0,-2 2 1 0 0,-2 0-1 0 0,36 95 0 0 0,-62-136 103 0 0,1-1-1 0 0,-1 1 1 0 0,0-1-1 0 0,-1 1 1 0 0,0-1-1 0 0,0 16 0 0 0,45-72 400 0 0,5-4-634 0 0,3 2 0 0 0,72-49 0 0 0,127-71 63 0 0,-57 41 430 0 0,-195 128-411 0 0,1-1 1 0 0,-1 1-1 0 0,0-1 0 0 0,0 0 1 0 0,0 1-1 0 0,1-1 1 0 0,-1 0-1 0 0,0 0 0 0 0,0 0 1 0 0,0 0-1 0 0,0 0 1 0 0,-1 0-1 0 0,1 0 0 0 0,0 0 1 0 0,0 0-1 0 0,-1 0 1 0 0,1-1-1 0 0,0 1 0 0 0,-1 0 1 0 0,1-1-1 0 0,-1 1 1 0 0,0 0-1 0 0,1-1 0 0 0,-1 1 1 0 0,0 0-1 0 0,0-1 0 0 0,0 1 1 0 0,0-3-1 0 0,-1 2 10 0 0,-1 0 0 0 0,1 1 0 0 0,0-1 1 0 0,-1 0-1 0 0,1 1 0 0 0,-1-1 0 0 0,0 1 0 0 0,0-1 0 0 0,1 1 0 0 0,-1 0 0 0 0,0 0 0 0 0,0 0 0 0 0,0 0 0 0 0,0 0 0 0 0,-4-1 0 0 0,-14-4 150 0 0,0 0 0 0 0,-36-4-1 0 0,52 10-223 0 0,-73-8 113 0 0,-135 5 0 0 0,-38-2 129 0 0,-155-67-154 0 0,383 65-264 0 0,37 5-100 0 0,35 6 50 0 0,-29-1 195 0 0,0 2 1 0 0,-1 0 0 0 0,1 2 0 0 0,-2 0 0 0 0,1 1 0 0 0,-1 1 0 0 0,0 1-1 0 0,19 13 1 0 0,12 13-36 0 0,66 60 0 0 0,-74-59 63 0 0,-24-22 7 0 0,0-1-1 0 0,1 0 1 0 0,1-1 0 0 0,0-2 0 0 0,0 0-1 0 0,1-1 1 0 0,1-1 0 0 0,0-1 0 0 0,0 0-1 0 0,0-2 1 0 0,45 6 0 0 0,-66-11 26 0 0,0-1-1 0 0,-1 0 1 0 0,1 0 0 0 0,0 1-1 0 0,-1-1 1 0 0,1 0-1 0 0,0 0 1 0 0,-1 0 0 0 0,1 0-1 0 0,0 0 1 0 0,-1 0 0 0 0,1 0-1 0 0,0 0 1 0 0,-1 0-1 0 0,1 0 1 0 0,0 0 0 0 0,-1 0-1 0 0,1-1 1 0 0,0 1 0 0 0,-1 0-1 0 0,1 0 1 0 0,-1-1-1 0 0,1 1 1 0 0,0 0 0 0 0,-1-1-1 0 0,1 1 1 0 0,-1-1-1 0 0,1 1 1 0 0,-1-1 0 0 0,1 1-1 0 0,-1-1 1 0 0,1 0 0 0 0,-16-16 507 0 0,-36-12-150 0 0,38 24-899 0 0,0 1-1 0 0,0 0 1 0 0,0 1 0 0 0,-27-2 0 0 0,-23 7-8783 0 0,33 4 4208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9.6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166 443 960 0 0,'9'-20'5605'0'0,"13"-131"-1510"0"0,-12 99-3219 0 0,4-105-1 0 0,-13 155-807 0 0,-1-1 1 0 0,0 1 0 0 0,0 0-1 0 0,0-1 1 0 0,0 1 0 0 0,0-1-1 0 0,-1 1 1 0 0,1-1-1 0 0,-1 1 1 0 0,1 0 0 0 0,-1-1-1 0 0,0 1 1 0 0,0 0 0 0 0,0 0-1 0 0,0 0 1 0 0,-1-1 0 0 0,1 1-1 0 0,0 0 1 0 0,-1 1-1 0 0,0-1 1 0 0,1 0 0 0 0,-1 0-1 0 0,0 1 1 0 0,0-1 0 0 0,0 1-1 0 0,0-1 1 0 0,0 1 0 0 0,0 0-1 0 0,-3-1 1 0 0,1 1 71 0 0,0 0 0 0 0,0 1-1 0 0,0 0 1 0 0,0 0 0 0 0,0 1 0 0 0,0-1 0 0 0,0 1 0 0 0,0-1 0 0 0,0 1 0 0 0,0 1-1 0 0,0-1 1 0 0,0 0 0 0 0,0 1 0 0 0,1 0 0 0 0,-1 0 0 0 0,-6 5 0 0 0,1 0-19 0 0,0 0 1 0 0,1 1-1 0 0,0 1 0 0 0,0-1 1 0 0,1 1-1 0 0,0 1 1 0 0,1-1-1 0 0,0 1 1 0 0,1 0-1 0 0,-1 0 1 0 0,2 1-1 0 0,0 0 1 0 0,0 0-1 0 0,1 0 1 0 0,0 0-1 0 0,-1 12 0 0 0,-2 11-93 0 0,2 0-1 0 0,2 1 1 0 0,1-1-1 0 0,4 39 0 0 0,-1-51-14 0 0,0 1 0 0 0,11 39-1 0 0,-11-56-109 0 0,0 0-1 0 0,0 0 0 0 0,0 0 1 0 0,0 0-1 0 0,1-1 0 0 0,0 1 1 0 0,0-1-1 0 0,1 0 0 0 0,0 0 1 0 0,0 0-1 0 0,0 0 0 0 0,0 0 1 0 0,1-1-1 0 0,9 8 0 0 0,-11-11-196 0 0,0 0-1 0 0,-1 0 1 0 0,1 0-1 0 0,0-1 0 0 0,0 1 1 0 0,0-1-1 0 0,0 1 1 0 0,0-1-1 0 0,0 0 0 0 0,-1 0 1 0 0,1 0-1 0 0,0-1 0 0 0,0 1 1 0 0,0-1-1 0 0,0 0 1 0 0,0 1-1 0 0,0-1 0 0 0,-1 0 1 0 0,1-1-1 0 0,0 1 1 0 0,-1 0-1 0 0,1-1 0 0 0,-1 1 1 0 0,1-1-1 0 0,3-3 0 0 0,7-7-1503 0 0,0 1-1 0 0,-1-1 0 0 0,12-16 0 0 0,-15 17 1054 0 0,13-9-933 0 0</inkml:trace>
</inkml:ink>
</file>

<file path=ppt/ink/ink5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0.8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1 8 0 0,'-3'1'0'0'0,"1"3"0"0"0,1 1 0 0 0,-1 0 0 0 0,2 1 0 0 0,2 1 0 0 0,-1 0 0 0 0</inkml:trace>
</inkml:ink>
</file>

<file path=ppt/ink/ink5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1.4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276 280 632 0 0,'-43'-10'1696'0'0,"14"3"-332"0"0,-46-5-1 0 0,68 11-1197 0 0,-1 0 1 0 0,0 1-1 0 0,1 0 0 0 0,-1 1 0 0 0,1 0 0 0 0,-1 0 1 0 0,1 1-1 0 0,-1-1 0 0 0,1 2 0 0 0,0-1 0 0 0,-8 4 1 0 0,12-4-112 0 0,1 0 0 0 0,-1 0 1 0 0,1 0-1 0 0,0 0 0 0 0,0 0 1 0 0,0 1-1 0 0,0-1 0 0 0,0 1 1 0 0,1-1-1 0 0,-1 1 0 0 0,1 0 1 0 0,-1-1-1 0 0,1 1 0 0 0,0 0 1 0 0,0 0-1 0 0,0 0 0 0 0,1 0 1 0 0,-1 0-1 0 0,1 0 0 0 0,0 0 1 0 0,-1 0-1 0 0,1 0 0 0 0,1 0 1 0 0,-1 0-1 0 0,1 6 0 0 0,2 7-10 0 0,0 1 0 0 0,1-1 0 0 0,8 21 0 0 0,-11-34-22 0 0,7 21 58 0 0,1 0-1 0 0,1-1 1 0 0,1 0 0 0 0,1 0-1 0 0,1-1 1 0 0,24 30-1 0 0,-34-47-66 0 0,1-1 0 0 0,0 1 0 0 0,0-1 0 0 0,0 0 0 0 0,1 0-1 0 0,-1-1 1 0 0,1 1 0 0 0,0-1 0 0 0,0 0 0 0 0,0 0 0 0 0,0-1-1 0 0,1 0 1 0 0,-1 1 0 0 0,1-2 0 0 0,-1 1 0 0 0,1-1 0 0 0,0 0-1 0 0,-1 0 1 0 0,1 0 0 0 0,0-1 0 0 0,0 0 0 0 0,0 0-1 0 0,0-1 1 0 0,-1 1 0 0 0,1-1 0 0 0,0 0 0 0 0,0-1 0 0 0,-1 0-1 0 0,1 0 1 0 0,-1 0 0 0 0,0 0 0 0 0,1-1 0 0 0,-1 0 0 0 0,6-4-1 0 0,-2 1 10 0 0,0-1-1 0 0,0-1 0 0 0,-1 1 1 0 0,1-1-1 0 0,-2-1 0 0 0,1 0 1 0 0,-1 0-1 0 0,-1 0 0 0 0,0-1 0 0 0,0 0 1 0 0,-1 0-1 0 0,0 0 0 0 0,0-1 1 0 0,-1 1-1 0 0,-1-1 0 0 0,0 0 1 0 0,0 0-1 0 0,-1-1 0 0 0,-1 1 1 0 0,0 0-1 0 0,0-1 0 0 0,-1 1 0 0 0,-3-22 1 0 0,2 19 78 0 0,-1-1 0 0 0,-1 1 1 0 0,0 0-1 0 0,-1-1 0 0 0,-1 2 1 0 0,0-1-1 0 0,-1 0 0 0 0,0 1 1 0 0,-1 0-1 0 0,0 1 0 0 0,-1 0 1 0 0,-1 0-1 0 0,0 0 0 0 0,0 1 1 0 0,-1 0-1 0 0,-1 1 0 0 0,0 0 1 0 0,-15-10-1 0 0,25 19-98 0 0,0 0 1 0 0,0 0-1 0 0,0 0 1 0 0,0 0-1 0 0,0 1 1 0 0,-1-1-1 0 0,1 0 0 0 0,0 1 1 0 0,0-1-1 0 0,0 1 1 0 0,-1-1-1 0 0,1 1 1 0 0,0-1-1 0 0,-1 1 0 0 0,1 0 1 0 0,0 0-1 0 0,-1 0 1 0 0,1 0-1 0 0,0 0 1 0 0,-1 0-1 0 0,1 0 0 0 0,-1 0 1 0 0,1 1-1 0 0,0-1 1 0 0,0 0-1 0 0,-1 1 1 0 0,1-1-1 0 0,0 1 1 0 0,-1-1-1 0 0,0 2 0 0 0,0 0-18 0 0,1 1-1 0 0,-1-1 1 0 0,1 0-1 0 0,0 1 1 0 0,0-1-1 0 0,0 1 1 0 0,1-1-1 0 0,-1 1 1 0 0,0-1-1 0 0,1 1 1 0 0,0 0-1 0 0,0-1 1 0 0,-1 1-1 0 0,2 3 1 0 0,0 14-108 0 0,1 0 1 0 0,9 38 0 0 0,-9-49 127 0 0,7 30-29 0 0,22 57-1 0 0,-28-88 88 0 0,1 1 0 0 0,-1-1 0 0 0,2 0 0 0 0,-1 0 0 0 0,1 0 0 0 0,1 0 0 0 0,-1-1 0 0 0,1 0 0 0 0,0 0 1 0 0,1 0-1 0 0,0-1 0 0 0,12 9 0 0 0,-17-14 0 0 0,-1 0 1 0 0,1 0 0 0 0,-1 0 0 0 0,1 0 0 0 0,-1-1 0 0 0,1 1-1 0 0,0-1 1 0 0,-1 1 0 0 0,1-1 0 0 0,0 0 0 0 0,0 1-1 0 0,-1-1 1 0 0,1 0 0 0 0,0 0 0 0 0,0 0 0 0 0,-1 0-1 0 0,1-1 1 0 0,0 1 0 0 0,-1 0 0 0 0,1-1 0 0 0,0 1-1 0 0,3-3 1 0 0,-3 2-10 0 0,1-1 0 0 0,-1 0 0 0 0,1 0-1 0 0,-1-1 1 0 0,0 1 0 0 0,0 0 0 0 0,0-1-1 0 0,0 0 1 0 0,0 1 0 0 0,-1-1 0 0 0,3-5 0 0 0,2-8-10 0 0,0-1 1 0 0,-1 1 0 0 0,4-31 0 0 0,-8 40-29 0 0,4-18 2 0 0,-2-1-1 0 0,-1 0 1 0 0,-1-1 0 0 0,-1 1-1 0 0,-6-49 1 0 0,4 62-7 0 0,-1 1 0 0 0,0-1 0 0 0,-1 1 0 0 0,0 0 0 0 0,-1 0-1 0 0,0 1 1 0 0,-1-1 0 0 0,0 1 0 0 0,-1 0 0 0 0,0 1 0 0 0,0 0 0 0 0,-1 0 0 0 0,-1 0 0 0 0,-11-9 0 0 0,20 18-62 0 0,-1 0 1 0 0,0 0-1 0 0,0 0 1 0 0,0 0-1 0 0,0 0 1 0 0,0 0-1 0 0,0 0 1 0 0,0 1-1 0 0,0-1 1 0 0,-1 0-1 0 0,1 1 1 0 0,0-1-1 0 0,0 1 1 0 0,0-1-1 0 0,-1 1 1 0 0,1 0-1 0 0,0-1 1 0 0,-1 1 0 0 0,1 0-1 0 0,0 0 1 0 0,-1 0-1 0 0,1 0 1 0 0,0 0-1 0 0,-1 0 1 0 0,1 0-1 0 0,0 1 1 0 0,-1-1-1 0 0,1 0 1 0 0,0 1-1 0 0,0-1 1 0 0,-1 1-1 0 0,1-1 1 0 0,0 1-1 0 0,0 0 1 0 0,0 0-1 0 0,0-1 1 0 0,0 1 0 0 0,0 0-1 0 0,0 0 1 0 0,0 0-1 0 0,0 0 1 0 0,0 0-1 0 0,0 0 1 0 0,1 0-1 0 0,-1 0 1 0 0,0 0-1 0 0,1 1 1 0 0,-1-1-1 0 0,1 0 1 0 0,-1 3-1 0 0,-4 8-121 0 0,1 1-1 0 0,0 1 0 0 0,1-1 1 0 0,-1 16-1 0 0,1-10 220 0 0,-3 10-49 0 0,-11 78 269 0 0,16-98-240 0 0,0 0 0 0 0,1 0-1 0 0,1 0 1 0 0,-1 0 0 0 0,1 0 0 0 0,1 0-1 0 0,0 0 1 0 0,0 0 0 0 0,5 12 0 0 0,-6-20-93 0 0,-1 1 1 0 0,1-1 0 0 0,-1 0-1 0 0,1 0 1 0 0,-1 0 0 0 0,1 0-1 0 0,0 0 1 0 0,0 0 0 0 0,0 0-1 0 0,-1 0 1 0 0,1 0 0 0 0,0 0-1 0 0,0-1 1 0 0,0 1 0 0 0,0 0-1 0 0,0 0 1 0 0,1-1 0 0 0,-1 1-1 0 0,0-1 1 0 0,0 1 0 0 0,0-1-1 0 0,0 0 1 0 0,1 1 0 0 0,-1-1-1 0 0,0 0 1 0 0,0 0 0 0 0,1 0-1 0 0,-1 0 1 0 0,0 0 0 0 0,0 0-1 0 0,1 0 1 0 0,-1 0-1 0 0,0 0 1 0 0,0-1 0 0 0,1 1-1 0 0,-1 0 1 0 0,0-1 0 0 0,0 1-1 0 0,0-1 1 0 0,0 0 0 0 0,1 1-1 0 0,-1-1 1 0 0,0 0 0 0 0,1-1-1 0 0,4-2-593 0 0,-1 0-1 0 0,-1-1 0 0 0,1 1 1 0 0,-1-1-1 0 0,1 0 0 0 0,-1 0 1 0 0,5-9-1 0 0,7-15-2293 0 0</inkml:trace>
</inkml:ink>
</file>

<file path=ppt/ink/ink5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1.9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307 245 7490 0 0,'-15'-2'667'0'0,"-1"0"0"0"0,1 0-1 0 0,0 2 1 0 0,-1 0 0 0 0,0 1 0 0 0,-17 3 0 0 0,27-3-666 0 0,0 1 0 0 0,0 0 0 0 0,0 0 0 0 0,0 1 0 0 0,0 0 0 0 0,1 0 0 0 0,-1 0 0 0 0,1 0-1 0 0,0 1 1 0 0,0 0 0 0 0,0 0 0 0 0,0 0 0 0 0,1 1 0 0 0,0 0 0 0 0,0 0 0 0 0,0 0 0 0 0,-6 10 0 0 0,-1 6-63 0 0,1 1 0 0 0,1 0 0 0 0,1 1 0 0 0,1 0 0 0 0,-6 36 0 0 0,-9 120-20 0 0,21-165 112 0 0,0-1-1 0 0,1 1 0 0 0,1 0 1 0 0,0-1-1 0 0,5 23 1 0 0,-6-34-24 0 0,1 0 1 0 0,-1 0 0 0 0,1 0 0 0 0,0 0 0 0 0,0 0-1 0 0,0 0 1 0 0,0 0 0 0 0,0 0 0 0 0,0 0 0 0 0,1-1-1 0 0,-1 1 1 0 0,0 0 0 0 0,1-1 0 0 0,0 1-1 0 0,-1-1 1 0 0,1 0 0 0 0,3 3 0 0 0,-2-4-6 0 0,-1 1 0 0 0,0-1 0 0 0,1 0 0 0 0,-1 1 1 0 0,0-1-1 0 0,1 0 0 0 0,-1-1 0 0 0,0 1 0 0 0,1 0 0 0 0,-1-1 0 0 0,0 1 1 0 0,0-1-1 0 0,1 0 0 0 0,-1 1 0 0 0,0-1 0 0 0,0 0 0 0 0,0-1 0 0 0,0 1 1 0 0,0 0-1 0 0,3-3 0 0 0,8-6-2 0 0,0-1 1 0 0,-1 0 0 0 0,0 0-1 0 0,-1-2 1 0 0,-1 1-1 0 0,0-1 1 0 0,0-1-1 0 0,-1 1 1 0 0,10-24-1 0 0,7-20-11 0 0,22-68 0 0 0,-32 79 22 0 0,-5 17-23 0 0,2-4 81 0 0,-2-1-1 0 0,0 0 1 0 0,-3-1 0 0 0,5-35-1 0 0,-12 60-19 0 0,-1 1 1 0 0,0 0-1 0 0,0-1 0 0 0,-1 1 1 0 0,0-1-1 0 0,-1 1 0 0 0,0 0 1 0 0,-5-15-1 0 0,5 19-7 0 0,-1-1 0 0 0,0 0 0 0 0,0 1 0 0 0,-1 0 0 0 0,1-1 0 0 0,-1 2-1 0 0,0-1 1 0 0,-1 0 0 0 0,1 1 0 0 0,-1-1 0 0 0,0 1 0 0 0,0 1 0 0 0,0-1 0 0 0,-6-3 0 0 0,8 6-49 0 0,1 0-1 0 0,0-1 1 0 0,0 1-1 0 0,-1 0 1 0 0,1 0 0 0 0,-1 0-1 0 0,1 1 1 0 0,0-1 0 0 0,-1 0-1 0 0,0 1 1 0 0,1 0 0 0 0,-1 0-1 0 0,1-1 1 0 0,-1 1 0 0 0,1 1-1 0 0,-1-1 1 0 0,1 0-1 0 0,-1 1 1 0 0,1-1 0 0 0,-1 1-1 0 0,-4 2 1 0 0,4-1-4 0 0,0 0 0 0 0,1 0-1 0 0,-1 0 1 0 0,0 1 0 0 0,1 0 0 0 0,-1-1 0 0 0,1 1-1 0 0,0 0 1 0 0,0 0 0 0 0,0 0 0 0 0,0 0-1 0 0,1 1 1 0 0,-3 5 0 0 0,-2 11 0 0 0,0 0-1 0 0,2 1 1 0 0,0 0 0 0 0,-1 25-1 0 0,4-38 36 0 0,-1 25 3 0 0,0 0 0 0 0,6 59 0 0 0,-2-75-46 0 0,1-1 1 0 0,0 1-1 0 0,1-1 1 0 0,1 0-1 0 0,0 0 1 0 0,1 0-1 0 0,12 20 1 0 0,-16-32-158 0 0,1 0 0 0 0,0 0 0 0 0,0 0 1 0 0,0-1-1 0 0,1 1 0 0 0,-1-1 0 0 0,1 0 1 0 0,0 0-1 0 0,0 0 0 0 0,8 4 0 0 0,-11-6-13 0 0,1 0 0 0 0,0-1 0 0 0,-1 1 0 0 0,1 0 0 0 0,0-1-1 0 0,0 1 1 0 0,0-1 0 0 0,-1 0 0 0 0,1 0 0 0 0,0 1 0 0 0,0-1-1 0 0,0 0 1 0 0,0 0 0 0 0,0-1 0 0 0,-1 1 0 0 0,1 0 0 0 0,0-1-1 0 0,0 1 1 0 0,0-1 0 0 0,-1 0 0 0 0,1 1 0 0 0,0-1 0 0 0,-1 0-1 0 0,1 0 1 0 0,0 0 0 0 0,-1 0 0 0 0,1 0 0 0 0,-1 0 0 0 0,0-1-1 0 0,1 1 1 0 0,0-2 0 0 0,11-19-1828 0 0,2 0-301 0 0</inkml:trace>
</inkml:ink>
</file>

<file path=ppt/ink/ink5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2.3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282 120 6465 0 0,'-30'-8'3606'0'0,"17"3"-2778"0"0,-1 1 0 0 0,0 1 0 0 0,0 0 0 0 0,-1 1 0 0 0,-15-1 0 0 0,26 3-863 0 0,1 0 0 0 0,-1 1 0 0 0,1-1 0 0 0,0 1 0 0 0,-1 0 0 0 0,1 0 0 0 0,0 0 0 0 0,-1 0 0 0 0,1 0 0 0 0,0 1 0 0 0,0-1 0 0 0,0 1 0 0 0,0 0 0 0 0,0 0 0 0 0,1 0 0 0 0,-1 0 0 0 0,1 0 0 0 0,-1 1 0 0 0,1-1 0 0 0,0 1 0 0 0,0 0 0 0 0,0 0 0 0 0,0-1 0 0 0,0 1 0 0 0,1 0 0 0 0,-3 6 0 0 0,-3 13-259 0 0,1 0 0 0 0,1 1 0 0 0,1 0 0 0 0,1 0 0 0 0,1 0 0 0 0,2 0 0 0 0,0 0 0 0 0,5 37 0 0 0,-6-58 352 0 0,1 0-1 0 0,0-1 1 0 0,0 1 0 0 0,0 0 0 0 0,0-1 0 0 0,1 1 0 0 0,-1-1-1 0 0,0 1 1 0 0,1-1 0 0 0,-1 1 0 0 0,1 0 0 0 0,-1-1 0 0 0,1 0-1 0 0,0 1 1 0 0,0-1 0 0 0,-1 1 0 0 0,1-1 0 0 0,0 0 0 0 0,0 1 0 0 0,1-1-1 0 0,-1 0 1 0 0,0 0 0 0 0,0 0 0 0 0,0 0 0 0 0,3 1 0 0 0,-2-2-21 0 0,0 0 1 0 0,0 0-1 0 0,-1-1 1 0 0,1 1-1 0 0,0 0 1 0 0,0-1-1 0 0,-1 0 1 0 0,1 1-1 0 0,0-1 1 0 0,-1 0-1 0 0,1 0 1 0 0,-1 0-1 0 0,1 0 1 0 0,-1 0-1 0 0,0 0 1 0 0,1-1-1 0 0,-1 1 1 0 0,2-2-1 0 0,8-10 47 0 0,-1 0 0 0 0,0-1 0 0 0,13-22 0 0 0,-15 20-20 0 0,-1 1 0 0 0,0-1 0 0 0,-1 0 0 0 0,-1 0 0 0 0,-1-1 1 0 0,0 0-1 0 0,-1 0 0 0 0,-1 1 0 0 0,0-22 0 0 0,-1 31-41 0 0,-1 1 0 0 0,-1 0 0 0 0,1-1 0 0 0,-1 1 0 0 0,0 0 0 0 0,-1 0 0 0 0,1 0 0 0 0,-1 0 0 0 0,-1 0 0 0 0,1 0 0 0 0,-1 0 0 0 0,0 1 0 0 0,0-1 0 0 0,0 1 0 0 0,-1 0 0 0 0,0 0 0 0 0,0 0 0 0 0,0 0 0 0 0,-1 1 0 0 0,1 0 0 0 0,-1 0 0 0 0,0 0 0 0 0,0 0 0 0 0,-1 1 0 0 0,1 0 0 0 0,-1 0 0 0 0,-11-4 0 0 0,16 7-38 0 0,-1-1 0 0 0,0 1 0 0 0,1-1 0 0 0,-1 1 0 0 0,0 0 0 0 0,1 0 0 0 0,-1-1 0 0 0,0 1 0 0 0,0 1 0 0 0,1-1 0 0 0,-1 0 0 0 0,0 0 0 0 0,1 1 0 0 0,-1-1 1 0 0,0 1-1 0 0,1-1 0 0 0,-1 1 0 0 0,1 0 0 0 0,-1-1 0 0 0,0 1 0 0 0,1 0 0 0 0,-3 2 0 0 0,1 0 31 0 0,0 1-1 0 0,-1-1 1 0 0,1 1-1 0 0,1 0 1 0 0,-1 0-1 0 0,0 0 1 0 0,1 0-1 0 0,-3 6 1 0 0,-2 9 233 0 0,1 0 0 0 0,-9 38 0 0 0,15-55-230 0 0,-1 4-144 0 0,-9 67 729 0 0,10-70-820 0 0,-1 0-1 0 0,1 0 1 0 0,0-1 0 0 0,0 1 0 0 0,1 0 0 0 0,-1-1-1 0 0,0 1 1 0 0,1 0 0 0 0,0-1 0 0 0,0 1 0 0 0,0-1-1 0 0,0 1 1 0 0,0-1 0 0 0,0 1 0 0 0,0-1 0 0 0,1 0-1 0 0,-1 1 1 0 0,1-1 0 0 0,0 0 0 0 0,0 0 0 0 0,0 0-1 0 0,0-1 1 0 0,3 4 0 0 0,-5-5-34 0 0,1 0-1 0 0,0 0 1 0 0,-1 1-1 0 0,1-1 1 0 0,0 0-1 0 0,-1 0 1 0 0,1 0 0 0 0,-1 0-1 0 0,1 0 1 0 0,0 1-1 0 0,-1-1 1 0 0,1 0-1 0 0,0-1 1 0 0,-1 1 0 0 0,1 0-1 0 0,0 0 1 0 0,-1 0-1 0 0,1 0 1 0 0,0 0-1 0 0,-1-1 1 0 0,1 1 0 0 0,0 0-1 0 0,6-6-3678 0 0</inkml:trace>
</inkml:ink>
</file>

<file path=ppt/ink/ink5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3.05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1 224 5673 0 0,'0'-1'106'0'0,"0"-1"-1"0"0,0 1 0 0 0,1 0 1 0 0,-1-1-1 0 0,1 1 1 0 0,-1 0-1 0 0,1 0 1 0 0,-1-1-1 0 0,1 1 0 0 0,0 0 1 0 0,-1 0-1 0 0,1 0 1 0 0,0 0-1 0 0,0 0 0 0 0,0 0 1 0 0,0 0-1 0 0,0 0 1 0 0,0 0-1 0 0,0 0 0 0 0,0 0 1 0 0,0 1-1 0 0,1-1 1 0 0,-1 0-1 0 0,0 1 1 0 0,0-1-1 0 0,1 1 0 0 0,-1-1 1 0 0,0 1-1 0 0,1 0 1 0 0,-1 0-1 0 0,0-1 0 0 0,1 1 1 0 0,-1 0-1 0 0,1 0 1 0 0,-1 0-1 0 0,0 1 0 0 0,1-1 1 0 0,2 1-1 0 0,59 11-572 0 0,-59-11 587 0 0,59 17-185 0 0,-21-5 52 0 0,0-2-1 0 0,0-1 1 0 0,84 7 0 0 0,-115-16 156 0 0,0-1 0 0 0,0 0 0 0 0,0-1 0 0 0,1 0 0 0 0,-1-1 0 0 0,0 0 0 0 0,-1-1 0 0 0,1 0 0 0 0,0-1 0 0 0,-1 0 0 0 0,0-1 0 0 0,0 0 0 0 0,0 0 0 0 0,0-1 0 0 0,-1 0 0 0 0,0-1 1 0 0,-1 0-1 0 0,1 0 0 0 0,-1-1 0 0 0,10-12 0 0 0,-14 14 82 0 0,-1 0 1 0 0,1 0 0 0 0,-1 0-1 0 0,0 0 1 0 0,-1-1 0 0 0,0 1 0 0 0,0-1-1 0 0,0 0 1 0 0,-1 0 0 0 0,1 1-1 0 0,-2-1 1 0 0,1 0 0 0 0,-1-11 0 0 0,0 14-124 0 0,0 1 0 0 0,-1-1 0 0 0,1 1 0 0 0,-1-1 1 0 0,1 1-1 0 0,-1-1 0 0 0,0 1 0 0 0,-1-1 0 0 0,1 1 1 0 0,0 0-1 0 0,-1 0 0 0 0,0-1 0 0 0,0 1 0 0 0,0 0 1 0 0,0 1-1 0 0,0-1 0 0 0,-1 0 0 0 0,1 1 1 0 0,-1-1-1 0 0,1 1 0 0 0,-1 0 0 0 0,0 0 0 0 0,0 0 1 0 0,0 0-1 0 0,0 0 0 0 0,-1 1 0 0 0,1-1 0 0 0,-4 0 1 0 0,6 2-92 0 0,-1 0 1 0 0,1 0-1 0 0,-1 0 1 0 0,1 0-1 0 0,-1 0 0 0 0,1 0 1 0 0,-1 1-1 0 0,1-1 1 0 0,-1 0-1 0 0,1 1 1 0 0,-1-1-1 0 0,1 1 1 0 0,-1 0-1 0 0,1-1 1 0 0,0 1-1 0 0,-1 0 1 0 0,1 0-1 0 0,0 0 1 0 0,0 0-1 0 0,0 0 1 0 0,0 0-1 0 0,0 0 1 0 0,0 1-1 0 0,0-1 1 0 0,0 0-1 0 0,0 0 1 0 0,0 1-1 0 0,1-1 1 0 0,-1 1-1 0 0,1-1 1 0 0,-1 0-1 0 0,0 4 1 0 0,-16 57 346 0 0,14-46-47 0 0,-1 4 171 0 0,1-1 1 0 0,-2 36-1 0 0,5-48-367 0 0,0 1 1 0 0,0-1-1 0 0,0 0 1 0 0,1 1 0 0 0,0-1-1 0 0,1 0 1 0 0,0 0-1 0 0,0 0 1 0 0,0 0-1 0 0,7 12 1 0 0,-4-12-274 0 0,0-1 0 0 0,1 0 1 0 0,0-1-1 0 0,0 0 0 0 0,8 6 0 0 0,20 19-1340 0 0,-19-14 156 0 0,1 1 0 0 0,26 18 0 0 0,-166-101-7352 0 0,88 45 5971 0 0,-6-1-578 0 0</inkml:trace>
</inkml:ink>
</file>

<file path=ppt/ink/ink5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3.6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139 73 6089 0 0,'-11'5'1632'0'0,"-62"33"2338"0"0,68-35-3884 0 0,0 0 0 0 0,1 0 0 0 0,-1 0 0 0 0,1 1 0 0 0,0-1 1 0 0,0 1-1 0 0,0 0 0 0 0,0 1 0 0 0,1-1 0 0 0,0 1 0 0 0,-5 8 0 0 0,7-10-94 0 0,1-1 0 0 0,0 0 1 0 0,0 0-1 0 0,0 0 0 0 0,0 1 0 0 0,0-1 0 0 0,0 0 0 0 0,1 0 1 0 0,-1 0-1 0 0,1 1 0 0 0,0-1 0 0 0,-1 0 0 0 0,1 0 0 0 0,0 0 1 0 0,0 0-1 0 0,0 0 0 0 0,1-1 0 0 0,-1 1 0 0 0,2 2 0 0 0,34 38-165 0 0,-28-34 148 0 0,24 27 8 0 0,2-2-1 0 0,1-1 0 0 0,2-2 0 0 0,0-2 0 0 0,77 42 1 0 0,-109-67 109 0 0,1 0 1 0 0,0 0 0 0 0,0 0 0 0 0,0-1-1 0 0,0 0 1 0 0,1 0 0 0 0,-1-1 0 0 0,1 0-1 0 0,-1 0 1 0 0,0-1 0 0 0,1 0 0 0 0,-1 0-1 0 0,1-1 1 0 0,-1 0 0 0 0,9-2 0 0 0,-11 1 47 0 0,0 0 1 0 0,0 0 0 0 0,0 0-1 0 0,-1-1 1 0 0,0 0-1 0 0,1 0 1 0 0,-1 0 0 0 0,0-1-1 0 0,0 1 1 0 0,-1-1 0 0 0,1 0-1 0 0,-1 0 1 0 0,0 0-1 0 0,0 0 1 0 0,0-1 0 0 0,0 1-1 0 0,-1-1 1 0 0,0 0-1 0 0,0 0 1 0 0,0 0 0 0 0,0 0-1 0 0,0-6 1 0 0,3-8 11 0 0,-2-1 1 0 0,0 0-1 0 0,-1 0 0 0 0,-1 0 0 0 0,-1 0 1 0 0,-1 1-1 0 0,0-1 0 0 0,-2 0 1 0 0,-8-33-1 0 0,8 41-86 0 0,0 1 0 0 0,-1 0 0 0 0,0 1 0 0 0,-1-1 0 0 0,0 1 0 0 0,-1 0 1 0 0,0 0-1 0 0,0 0 0 0 0,-1 1 0 0 0,0 0 0 0 0,-1 0 0 0 0,0 1 0 0 0,0 0 0 0 0,-1 1 0 0 0,0-1 0 0 0,0 2 0 0 0,-20-12 1 0 0,26 17-69 0 0,1 0 1 0 0,0 0 0 0 0,-1 0 0 0 0,1 0 0 0 0,-1 0 0 0 0,0 1 0 0 0,1-1 0 0 0,-1 1 0 0 0,0 0 0 0 0,1-1 0 0 0,-1 1 0 0 0,0 1 0 0 0,1-1 0 0 0,-1 0 0 0 0,1 0 0 0 0,-1 1 0 0 0,0 0 0 0 0,1-1 0 0 0,-1 1 0 0 0,-3 2 0 0 0,2 0-33 0 0,0-1 1 0 0,1 1 0 0 0,0 0 0 0 0,-1 0 0 0 0,1 0 0 0 0,1 1 0 0 0,-1-1 0 0 0,0 1 0 0 0,1 0-1 0 0,-1-1 1 0 0,-2 7 0 0 0,-2 9-237 0 0,-1 1 1 0 0,2-1-1 0 0,1 1 0 0 0,-4 26 0 0 0,4-10-629 0 0,1 1-1 0 0,1 0 1 0 0,5 66-1 0 0,0-78 68 0 0,1 0-1 0 0,2 0 1 0 0,0-1-1 0 0,1 0 0 0 0,2 0 1 0 0,16 36-1 0 0,-22-54 521 0 0,1-1 1 0 0,-1 1-1 0 0,2 0 0 0 0,-1-1 1 0 0,0 0-1 0 0,1 0 0 0 0,0 0 0 0 0,0 0 1 0 0,1-1-1 0 0,-1 1 0 0 0,1-1 1 0 0,0 0-1 0 0,0-1 0 0 0,1 1 0 0 0,-1-1 1 0 0,1 0-1 0 0,-1 0 0 0 0,8 2 1 0 0,28 0-1818 0 0</inkml:trace>
</inkml:ink>
</file>

<file path=ppt/ink/ink5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4.0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82 1 12379 0 0,'-8'0'1296'0'0,"3"0"-852"0"0,-1 0-1 0 0,1 0 0 0 0,0 0 1 0 0,0 1-1 0 0,-1-1 0 0 0,1 1 1 0 0,0 0-1 0 0,-8 3 0 0 0,12-2-481 0 0,-1-1-1 0 0,1 0 0 0 0,-1 0 0 0 0,1 1 1 0 0,0-1-1 0 0,0 1 0 0 0,-1-1 0 0 0,1 1 1 0 0,0 0-1 0 0,1-1 0 0 0,-1 1 1 0 0,0 0-1 0 0,0 0 0 0 0,1 0 0 0 0,-1-1 1 0 0,1 1-1 0 0,-1 0 0 0 0,1 0 0 0 0,0 0 1 0 0,0 0-1 0 0,0 0 0 0 0,0 0 1 0 0,0 0-1 0 0,0 0 0 0 0,1-1 0 0 0,-1 1 1 0 0,2 3-1 0 0,10 66-371 0 0,3-1 0 0 0,4-1 1 0 0,2-1-1 0 0,43 94 0 0 0,-58-152 598 0 0,-1 0 0 0 0,1 0 1 0 0,1 0-1 0 0,0 0 0 0 0,13 13 0 0 0,-19-22-114 0 0,0 1-1 0 0,0-1 1 0 0,0 0 0 0 0,0 0 0 0 0,1-1 0 0 0,-1 1 0 0 0,0 0 0 0 0,0 0 0 0 0,1 0 0 0 0,-1-1 0 0 0,1 1 0 0 0,-1-1 0 0 0,0 1 0 0 0,1-1 0 0 0,-1 0 0 0 0,1 1 0 0 0,-1-1 0 0 0,1 0-1 0 0,-1 0 1 0 0,4 0 0 0 0,-4-1 28 0 0,1 0 1 0 0,-1 0-1 0 0,1 0 0 0 0,-1-1 0 0 0,1 1 0 0 0,-1 0 0 0 0,0-1 0 0 0,0 1 0 0 0,1-1 1 0 0,-1 1-1 0 0,0-1 0 0 0,0 0 0 0 0,-1 1 0 0 0,1-1 0 0 0,0 0 0 0 0,0 0 1 0 0,-1 1-1 0 0,1-1 0 0 0,-1 0 0 0 0,0 0 0 0 0,1-3 0 0 0,2-23 321 0 0,0 0-1 0 0,-1 0 0 0 0,-4-43 1 0 0,0 35-325 0 0,5-50 1 0 0,0 59-90 0 0,2-1 0 0 0,9-30 0 0 0,-11 48-41 0 0,0 0-1 0 0,1 0 1 0 0,0 0-1 0 0,1 1 1 0 0,0 0-1 0 0,0-1 1 0 0,1 2-1 0 0,12-16 1 0 0,-17 23 30 0 0,-1 1-1 0 0,1-1 1 0 0,-1 0 0 0 0,1 1 0 0 0,0-1 0 0 0,-1 1-1 0 0,1-1 1 0 0,0 1 0 0 0,-1-1 0 0 0,1 1-1 0 0,0-1 1 0 0,0 1 0 0 0,-1 0 0 0 0,1-1 0 0 0,0 1-1 0 0,0 0 1 0 0,0 0 0 0 0,0-1 0 0 0,-1 1 0 0 0,1 0-1 0 0,0 0 1 0 0,0 0 0 0 0,0 0 0 0 0,0 0 0 0 0,-1 0-1 0 0,1 1 1 0 0,0-1 0 0 0,0 0 0 0 0,1 0-1 0 0,-1 2 10 0 0,0-1-1 0 0,1 0 0 0 0,-1 0 1 0 0,0 0-1 0 0,0 1 0 0 0,1-1 0 0 0,-1 1 1 0 0,0-1-1 0 0,-1 1 0 0 0,1-1 1 0 0,0 1-1 0 0,0-1 0 0 0,0 3 1 0 0,13 61 123 0 0,-13-59-169 0 0,16 101-1997 0 0,-10-62-2527 0 0,-27-76-6644 0 0,3-11 8170 0 0</inkml:trace>
</inkml:ink>
</file>

<file path=ppt/ink/ink5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4.4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181 36 12851 0 0,'-69'75'5568'0'0,"50"-51"-4923"0"0,-25 39-1 0 0,37-53-736 0 0,1 1 0 0 0,1-1 1 0 0,-1 1-1 0 0,2 0 0 0 0,-1 1 0 0 0,1-1 1 0 0,1 1-1 0 0,0-1 0 0 0,1 1 0 0 0,0 0 1 0 0,1 0-1 0 0,1 0 0 0 0,-1 0 0 0 0,2 0 1 0 0,1 14-1 0 0,-2-23-2 0 0,1 0 1 0 0,-1-1-1 0 0,0 1 1 0 0,1-1-1 0 0,0 1 1 0 0,-1-1-1 0 0,1 1 1 0 0,0-1-1 0 0,0 1 1 0 0,0-1-1 0 0,1 0 0 0 0,-1 0 1 0 0,0 1-1 0 0,1-1 1 0 0,0 0-1 0 0,-1 0 1 0 0,1 0-1 0 0,0-1 1 0 0,0 1-1 0 0,0 0 1 0 0,0-1-1 0 0,0 1 1 0 0,1-1-1 0 0,-1 0 0 0 0,0 0 1 0 0,1 0-1 0 0,-1 0 1 0 0,1 0-1 0 0,-1 0 1 0 0,1-1-1 0 0,-1 1 1 0 0,1-1-1 0 0,0 1 1 0 0,-1-1-1 0 0,1 0 1 0 0,-1 0-1 0 0,1 0 0 0 0,0-1 1 0 0,-1 1-1 0 0,1-1 1 0 0,-1 1-1 0 0,4-2 1 0 0,4-2-99 0 0,0 0 0 0 0,-1 0 0 0 0,1-1 0 0 0,-1 0 0 0 0,1-1-1 0 0,-1 0 1 0 0,-1-1 0 0 0,16-14 0 0 0,-10 7 313 0 0,-1-2 0 0 0,0 0 0 0 0,-1-1-1 0 0,0 0 1 0 0,-2 0 0 0 0,0-1-1 0 0,9-24 1 0 0,-15 32 224 0 0,0 1 0 0 0,-1-1-1 0 0,0 0 1 0 0,-1 0 0 0 0,0-1-1 0 0,-1 1 1 0 0,0 0 0 0 0,0-1-1 0 0,-1 1 1 0 0,-1-1 0 0 0,1 1-1 0 0,-2 0 1 0 0,1 0 0 0 0,-2-1-1 0 0,1 1 1 0 0,-5-10 0 0 0,5 16-266 0 0,1 1 1 0 0,-1 0 0 0 0,0 0-1 0 0,0 0 1 0 0,-1 0 0 0 0,1 1-1 0 0,0-1 1 0 0,-1 0-1 0 0,0 1 1 0 0,0 0 0 0 0,1 0-1 0 0,-1 0 1 0 0,0 0-1 0 0,-1 0 1 0 0,1 0 0 0 0,0 1-1 0 0,0-1 1 0 0,-1 1 0 0 0,1 0-1 0 0,-1 0 1 0 0,-5 0-1 0 0,7 1-161 0 0,0 0 0 0 0,0 0 0 0 0,0 0 0 0 0,0 0 0 0 0,0 0 0 0 0,0 1-1 0 0,0-1 1 0 0,0 1 0 0 0,0-1 0 0 0,0 1 0 0 0,0 0 0 0 0,0 0-1 0 0,1 0 1 0 0,-1 0 0 0 0,0 0 0 0 0,0 0 0 0 0,1 0 0 0 0,-1 1 0 0 0,1-1-1 0 0,-1 1 1 0 0,1-1 0 0 0,0 1 0 0 0,-1-1 0 0 0,1 1 0 0 0,0 0-1 0 0,0 0 1 0 0,0 0 0 0 0,0-1 0 0 0,1 1 0 0 0,-1 0 0 0 0,0 0 0 0 0,1 0-1 0 0,-1 0 1 0 0,1 0 0 0 0,0 0 0 0 0,0 0 0 0 0,0 0 0 0 0,0 3-1 0 0,0 3-387 0 0,0-1 0 0 0,1 1 0 0 0,0 0 0 0 0,0-1 0 0 0,1 1 0 0 0,-1-1 0 0 0,2 0 0 0 0,-1 0 0 0 0,1 0 0 0 0,0 0 0 0 0,1 0-1 0 0,0 0 1 0 0,0-1 0 0 0,0 0 0 0 0,0 0 0 0 0,1 0 0 0 0,0 0 0 0 0,7 5 0 0 0,2 1-571 0 0,-1 0-1 0 0,2-2 1 0 0,-1 1 0 0 0,1-2-1 0 0,1 0 1 0 0,30 12 0 0 0,19 3-545 0 0</inkml:trace>
</inkml:ink>
</file>

<file path=ppt/ink/ink5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4.7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268 185 9602 0 0,'-59'-27'7599'0'0,"4"-1"-6674"0"0,3 1-3245 0 0,54 28 1860 0 0,-1 0-1 0 0,1 1 1 0 0,-1-1 0 0 0,1 0-1 0 0,-1 1 1 0 0,0-1 0 0 0,0 1-1 0 0,0 0 1 0 0,1-1 0 0 0,-2 1-1 0 0,3 3 1 0 0,14 46-1303 0 0,-13-39 1196 0 0,5 25 780 0 0,-2 0 0 0 0,-1 0 1 0 0,1 46-1 0 0,-7 7 8195 0 0,8-142-7897 0 0,15-116-156 0 0,-22 150-304 0 0,0-1 0 0 0,-2 1 0 0 0,0-1 0 0 0,-1 0 0 0 0,-1 1 0 0 0,-9-33 0 0 0,9 44-17 0 0,0 0 0 0 0,0 0 0 0 0,0 0 0 0 0,-1 0 1 0 0,0 1-1 0 0,-1 0 0 0 0,0 0 0 0 0,0 0 0 0 0,0 0 0 0 0,-6-5 0 0 0,9 10-50 0 0,1 0 0 0 0,-1 0-1 0 0,1-1 1 0 0,-1 1 0 0 0,0 0-1 0 0,0 0 1 0 0,1 0-1 0 0,-1 1 1 0 0,0-1 0 0 0,0 0-1 0 0,0 1 1 0 0,0-1-1 0 0,0 1 1 0 0,0 0 0 0 0,0-1-1 0 0,0 1 1 0 0,0 0-1 0 0,0 0 1 0 0,0 1 0 0 0,0-1-1 0 0,0 0 1 0 0,0 1-1 0 0,0-1 1 0 0,0 1 0 0 0,0-1-1 0 0,0 1 1 0 0,1 0-1 0 0,-1 0 1 0 0,0 0 0 0 0,0 0-1 0 0,1 0 1 0 0,-1 0-1 0 0,0 1 1 0 0,1-1 0 0 0,0 0-1 0 0,-1 1 1 0 0,1-1 0 0 0,0 1-1 0 0,-1 0 1 0 0,1-1-1 0 0,0 1 1 0 0,-1 2 0 0 0,-7 12-166 0 0,1 0 1 0 0,1 1 0 0 0,0-1-1 0 0,1 1 1 0 0,1 1 0 0 0,1-1-1 0 0,0 1 1 0 0,1-1 0 0 0,1 1 0 0 0,1 0-1 0 0,0 0 1 0 0,2 0 0 0 0,0 0-1 0 0,0 0 1 0 0,2 0 0 0 0,0 0-1 0 0,2-1 1 0 0,7 23 0 0 0,-10-36-30 0 0,0 1 0 0 0,0-1 0 0 0,1 0 0 0 0,0 1 0 0 0,-1-1 0 0 0,1 0 0 0 0,1-1 0 0 0,-1 1 0 0 0,0-1 0 0 0,1 1 0 0 0,0-1 0 0 0,0 0 0 0 0,6 3 0 0 0,-8-5 89 0 0,1 0 0 0 0,0 0 0 0 0,-1 0 0 0 0,1 0 0 0 0,0-1 0 0 0,-1 1 0 0 0,1-1 0 0 0,0 0 0 0 0,0 0 0 0 0,-1 0 0 0 0,1 0 0 0 0,0-1 0 0 0,0 1 0 0 0,-1-1 0 0 0,1 1 0 0 0,0-1 0 0 0,-1 0 0 0 0,1 0-1 0 0,-1 0 1 0 0,1 0 0 0 0,-1-1 0 0 0,1 1 0 0 0,-1-1 0 0 0,0 1 0 0 0,4-4 0 0 0,7-8-475 0 0,0-1-1 0 0,-1 0 1 0 0,0 0-1 0 0,-2-1 1 0 0,1-1-1 0 0,-2 0 1 0 0,0 0-1 0 0,11-28 1 0 0,18-46-1889 0 0</inkml:trace>
</inkml:ink>
</file>

<file path=ppt/ink/ink5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5.1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 0 11626 0 0,'-4'4'434'0'0,"0"0"-1"0"0,1 0 0 0 0,0 0 0 0 0,0 1 0 0 0,0-1 0 0 0,0 1 0 0 0,1-1 0 0 0,-3 8 0 0 0,3-8-372 0 0,1 0-1 0 0,0 0 1 0 0,1 1-1 0 0,-1-1 1 0 0,1 0-1 0 0,-1 1 1 0 0,1-1-1 0 0,1 9 0 0 0,1-5-144 0 0,0 0-1 0 0,1 1 0 0 0,0-1 1 0 0,0 0-1 0 0,0 0 0 0 0,1-1 0 0 0,1 1 1 0 0,-1-1-1 0 0,1 0 0 0 0,6 7 1 0 0,-9-11 91 0 0,0 0 1 0 0,0 0 0 0 0,1 0-1 0 0,0-1 1 0 0,-1 1 0 0 0,1-1 0 0 0,0 0-1 0 0,0 1 1 0 0,0-1 0 0 0,0-1 0 0 0,1 1-1 0 0,-1 0 1 0 0,1-1 0 0 0,-1 0-1 0 0,1 0 1 0 0,6 2 0 0 0,-8-3 55 0 0,0-1 0 0 0,0 1 0 0 0,0 0 0 0 0,0-1 0 0 0,0 1 0 0 0,-1-1 1 0 0,1 0-1 0 0,0 0 0 0 0,0 0 0 0 0,0 0 0 0 0,-1 0 0 0 0,1 0 0 0 0,0 0 0 0 0,-1 0 0 0 0,1-1 1 0 0,-1 1-1 0 0,0-1 0 0 0,1 1 0 0 0,-1-1 0 0 0,0 1 0 0 0,0-1 0 0 0,0 0 0 0 0,0 1 0 0 0,0-1 1 0 0,0 0-1 0 0,0 0 0 0 0,-1 0 0 0 0,1 0 0 0 0,-1 0 0 0 0,1 0 0 0 0,-1 0 0 0 0,0-2 0 0 0,5-39 441 0 0,1-13-2508 0 0,-5 53 1355 0 0,0 0 0 0 0,0 1-1 0 0,0-1 1 0 0,0 0 0 0 0,0 1 0 0 0,0-1 0 0 0,1 1 0 0 0,-1 0 0 0 0,1-1-1 0 0,0 1 1 0 0,-1 0 0 0 0,1 0 0 0 0,0 0 0 0 0,0 0 0 0 0,1 0 0 0 0,3-2-1 0 0,10-3-3068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0.0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201 0 3945 0 0,'-17'14'1517'0'0,"0"1"0"0"0,0 0 0 0 0,2 1 0 0 0,0 1 0 0 0,-21 31 0 0 0,25-31-1292 0 0,0 0 1 0 0,2 1-1 0 0,0 0 1 0 0,1 1-1 0 0,1 0 1 0 0,0 0-1 0 0,2 1 1 0 0,0 0-1 0 0,1 0 1 0 0,-2 33-1 0 0,6-51-230 0 0,-1 0 0 0 0,1 0 0 0 0,0 1 0 0 0,0-1 0 0 0,0 0 0 0 0,0 0 0 0 0,0 0 0 0 0,0 0 0 0 0,1 0 0 0 0,-1 0 0 0 0,1 0 0 0 0,-1 0 0 0 0,1 0 0 0 0,0 0 0 0 0,0 0 0 0 0,0 0 0 0 0,0 0 0 0 0,0 0 0 0 0,0-1 0 0 0,0 1 0 0 0,1 0 0 0 0,-1-1 0 0 0,1 1 0 0 0,-1-1 0 0 0,1 1 0 0 0,0-1 0 0 0,-1 0 0 0 0,1 0 0 0 0,0 0 0 0 0,0 0 0 0 0,0 0 0 0 0,0 0 0 0 0,0 0 0 0 0,0-1 0 0 0,0 1 0 0 0,0-1 0 0 0,0 1 0 0 0,0-1 0 0 0,0 0 0 0 0,0 0 0 0 0,0 0 0 0 0,1 0 0 0 0,-1 0 0 0 0,0 0 0 0 0,0-1 0 0 0,4 0-1 0 0,11-3-117 0 0,0-1 0 0 0,1-1-1 0 0,-1 0 1 0 0,23-13 0 0 0,-21 10-1 0 0,25-14-301 0 0,-34 17 251 0 0,0 0-1 0 0,0 1 1 0 0,1 0 0 0 0,0 1 0 0 0,-1 0 0 0 0,15-3 0 0 0,-23 7 164 0 0,0 0 0 0 0,0 0 0 0 0,0 0 0 0 0,-1 0 0 0 0,1 1 0 0 0,0-1 0 0 0,0 1-1 0 0,0-1 1 0 0,-1 1 0 0 0,1-1 0 0 0,0 1 0 0 0,-1 0 0 0 0,1 0 0 0 0,0 0 0 0 0,-1 0 0 0 0,1 0 0 0 0,-1 0 0 0 0,0 0 0 0 0,1 0 0 0 0,-1 1 0 0 0,0-1 0 0 0,0 0 0 0 0,1 1 0 0 0,-1-1 0 0 0,-1 1 0 0 0,1 0 0 0 0,0-1 0 0 0,0 1 0 0 0,0 0 0 0 0,-1-1 0 0 0,1 1 0 0 0,-1 0 0 0 0,1 0 0 0 0,-1 0 0 0 0,0-1 0 0 0,0 1-1 0 0,0 0 1 0 0,0 2 0 0 0,1 8 79 0 0,0 0-1 0 0,-1 0 1 0 0,-1 1-1 0 0,-2 15 0 0 0,-5 8-7 0 0,0 0-1 0 0,-3-1 0 0 0,-1-1 0 0 0,-1 0 0 0 0,-31 56 0 0 0,-18 14-6675 0 0,62-104 6507 0 0,0 0 1 0 0,0 0 0 0 0,0 0-1 0 0,0 0 1 0 0,0-1 0 0 0,0 1-1 0 0,0 0 1 0 0,-1-1-537 0 0,1 1 536 0 0,0 0 1 0 0,0 0-1 0 0,-1 0 1 0 0,1 0 0 0 0,0 0-1 0 0,0 0 1 0 0,0 0 0 0 0,0 0-1 0 0,0 0 1 0 0,-1 0-1 0 0,1 0 1 0 0,0 0 0 0 0,0 0-1 0 0,0 0 1 0 0,0 0 0 0 0,-1 0-1 0 0,1 0 1 0 0,0 0-1 0 0,0 0 1 0 0,0 0 0 0 0,0 0-1 0 0,-1 0 1 0 0,1 0 0 0 0,0 0-1 0 0,0 0 1 0 0,0 0 0 0 0,0 1-1 0 0,0-1 1 0 0,-1 0-1 0 0,1 0 1 0 0,4-7-1392 0 0</inkml:trace>
</inkml:ink>
</file>

<file path=ppt/ink/ink5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3.5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 0 928 0 0,'-1'7'926'0'0,"0"0"0"0"0,0 0 0 0 0,-1 0 0 0 0,0-1 0 0 0,-4 11 0 0 0,-6 27 562 0 0,10-22-1274 0 0,1 0-1 0 0,2 1 0 0 0,0-1 0 0 0,2 0 1 0 0,0 1-1 0 0,1-1 0 0 0,11 33 0 0 0,-11-43-180 0 0,0-1 0 0 0,1 0-1 0 0,0 1 1 0 0,1-2 0 0 0,0 1-1 0 0,0-1 1 0 0,1 0 0 0 0,0 0-1 0 0,1 0 1 0 0,1-1 0 0 0,-1-1-1 0 0,1 1 1 0 0,0-1 0 0 0,1-1-1 0 0,14 9 1 0 0,-21-14 17 0 0,0 0-1 0 0,0 0 1 0 0,0-1 0 0 0,1 1-1 0 0,-1-1 1 0 0,0 0 0 0 0,1 0-1 0 0,-1 0 1 0 0,1 0 0 0 0,0-1-1 0 0,-1 1 1 0 0,1-1 0 0 0,-1 0-1 0 0,1 0 1 0 0,0 0 0 0 0,-1 0-1 0 0,1-1 1 0 0,-1 0 0 0 0,1 1-1 0 0,-1-1 1 0 0,1 0 0 0 0,-1-1-1 0 0,1 1 1 0 0,-1-1 0 0 0,0 1-1 0 0,0-1 1 0 0,0 0 0 0 0,0 0-1 0 0,0-1 1 0 0,0 1 0 0 0,-1-1-1 0 0,1 1 1 0 0,-1-1 0 0 0,1 0-1 0 0,-1 0 1 0 0,3-6 0 0 0,0-1 130 0 0,0 0 0 0 0,-1 0 0 0 0,0 0 0 0 0,-1-1 0 0 0,0 0 1 0 0,0 1-1 0 0,-1-1 0 0 0,-1 0 0 0 0,0 0 0 0 0,-1-21 0 0 0,-1 18 14 0 0,0 0 0 0 0,-1 0 0 0 0,-1 1 0 0 0,0-1 0 0 0,0 1 0 0 0,-2 0-1 0 0,0 0 1 0 0,0 0 0 0 0,-1 0 0 0 0,-1 1 0 0 0,0 0 0 0 0,0 0 0 0 0,-1 1-1 0 0,-1 0 1 0 0,0 1 0 0 0,0 0 0 0 0,-1 0 0 0 0,-21-15 0 0 0,31 24-230 0 0,0 1 1 0 0,0 0-1 0 0,0 0 1 0 0,-1-1-1 0 0,1 1 0 0 0,0 0 1 0 0,0 0-1 0 0,-1 0 1 0 0,1 0-1 0 0,0-1 1 0 0,0 1-1 0 0,-1 0 1 0 0,1 0-1 0 0,0 0 0 0 0,0 0 1 0 0,-1 0-1 0 0,1 0 1 0 0,0 0-1 0 0,0 0 1 0 0,-1 0-1 0 0,1 0 1 0 0,0 0-1 0 0,-1 0 0 0 0,1 0 1 0 0,0 0-1 0 0,0 0 1 0 0,-1 0-1 0 0,1 0 1 0 0,0 0-1 0 0,-1 0 1 0 0,1 0-1 0 0,0 0 1 0 0,0 0-1 0 0,-1 1 0 0 0,1-1 1 0 0,0 0-1 0 0,0 0 1 0 0,0 0-1 0 0,-1 0 1 0 0,1 1-1 0 0,0-1 1 0 0,0 0-1 0 0,0 16-1562 0 0,10 17-1099 0 0,2-4 818 0 0,1-1-1 0 0,1-1 1 0 0,2 0 0 0 0,21 29-1 0 0,5-4-235 0 0</inkml:trace>
</inkml:ink>
</file>

<file path=ppt/ink/ink5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15.3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558 459 1208 0 0,'-35'-70'858'0'0,"4"-1"-1"0"0,-30-99 0 0 0,43 116-656 0 0,16 47-128 0 0,-1 0-1 0 0,1 0 1 0 0,-1 0 0 0 0,-1 0 0 0 0,1 1-1 0 0,-1 0 1 0 0,0 0 0 0 0,-1 0-1 0 0,1 0 1 0 0,-10-9 0 0 0,11 14 7 0 0,0-1-1 0 0,1 0 1 0 0,-1 1-1 0 0,0 0 1 0 0,0-1 0 0 0,0 1-1 0 0,0 0 1 0 0,0 0-1 0 0,0 1 1 0 0,0-1-1 0 0,0 1 1 0 0,0-1 0 0 0,0 1-1 0 0,0 0 1 0 0,0 0-1 0 0,-1 1 1 0 0,1-1 0 0 0,0 1-1 0 0,0-1 1 0 0,0 1-1 0 0,0 0 1 0 0,0 0 0 0 0,0 0-1 0 0,0 0 1 0 0,1 1-1 0 0,-1-1 1 0 0,-3 3-1 0 0,-14 9 116 0 0,1 1-1 0 0,0 1 0 0 0,1 0 0 0 0,1 2 0 0 0,0 0 0 0 0,1 0 0 0 0,1 2 0 0 0,1 0 0 0 0,0 0 0 0 0,2 2 0 0 0,-15 30 1 0 0,14-25-201 0 0,2 0 0 0 0,1 1 1 0 0,1 0-1 0 0,2 0 0 0 0,0 1 1 0 0,2 0-1 0 0,1 0 0 0 0,2 0 1 0 0,0 36-1 0 0,2-58-18 0 0,0 1 0 0 0,0-1 0 0 0,1 0 0 0 0,0 0 1 0 0,0 0-1 0 0,0-1 0 0 0,1 1 0 0 0,0 0 0 0 0,0 0 0 0 0,0-1 0 0 0,1 1 0 0 0,0-1 0 0 0,0 0 1 0 0,0 0-1 0 0,0 0 0 0 0,1 0 0 0 0,0 0 0 0 0,0-1 0 0 0,1 0 0 0 0,-1 0 0 0 0,1 0 1 0 0,0 0-1 0 0,0-1 0 0 0,0 1 0 0 0,0-1 0 0 0,0-1 0 0 0,1 1 0 0 0,0-1 0 0 0,-1 0 0 0 0,1 0 1 0 0,0-1-1 0 0,11 2 0 0 0,171 16-184 0 0,-6-1 77 0 0,-157-14-11 0 0,0 1 0 0 0,0 1 1 0 0,-1 2-1 0 0,47 20 0 0 0,-64-25 115 0 0,0 1 1 0 0,-1 0-1 0 0,1 0 1 0 0,-1 0 0 0 0,0 1-1 0 0,0 0 1 0 0,0 0-1 0 0,-1 1 1 0 0,0 0 0 0 0,0 0-1 0 0,0 0 1 0 0,-1 0 0 0 0,7 12-1 0 0,-9-13 72 0 0,0 1 0 0 0,-1-1 1 0 0,1 0-1 0 0,-1 1 0 0 0,0 0 0 0 0,-1-1 0 0 0,1 1 0 0 0,-1-1 0 0 0,0 1 1 0 0,0 0-1 0 0,-1-1 0 0 0,0 1 0 0 0,0 0 0 0 0,0-1 0 0 0,0 1 0 0 0,-1-1 1 0 0,0 0-1 0 0,0 0 0 0 0,-4 7 0 0 0,-5 7 201 0 0,-2 1 1 0 0,0-2-1 0 0,0 0 0 0 0,-2 0 0 0 0,-19 18 0 0 0,-91 73 801 0 0,88-79-644 0 0,-25 24-130 0 0,-3-3-1 0 0,-1-3 1 0 0,-108 58-1 0 0,136-93-1750 0 0,26-19-517 0 0,12-16-501 0 0,33-53-1165 0 0,-4 16 1967 0 0</inkml:trace>
</inkml:ink>
</file>

<file path=ppt/ink/ink5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15.7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235 1 5601 0 0,'-21'20'1914'0'0,"0"2"-1"0"0,2 0 1 0 0,-23 34-1 0 0,24-29-1851 0 0,1 1 1 0 0,1 1-1 0 0,2 1 1 0 0,0 0-1 0 0,3 1 0 0 0,0 0 1 0 0,2 1-1 0 0,2 0 1 0 0,-6 47-1 0 0,12-69-198 0 0,1 0 0 0 0,0 0 0 0 0,0 0 0 0 0,1 0-1 0 0,0 0 1 0 0,1-1 0 0 0,0 1 0 0 0,1-1 0 0 0,0 1 0 0 0,0-1 0 0 0,1 0 0 0 0,0 0 0 0 0,1 0 0 0 0,0 0-1 0 0,0-1 1 0 0,1 0 0 0 0,0 0 0 0 0,1-1 0 0 0,-1 1 0 0 0,1-1 0 0 0,1-1 0 0 0,-1 0 0 0 0,1 0 0 0 0,0 0-1 0 0,1-1 1 0 0,-1 0 0 0 0,1 0 0 0 0,0-1 0 0 0,0 0 0 0 0,1-1 0 0 0,-1 0 0 0 0,1-1 0 0 0,-1 1 0 0 0,1-2-1 0 0,0 0 1 0 0,10 1 0 0 0,20-2 13 0 0,51-4-1 0 0,36-1 134 0 0,-114 6 33 0 0,0 0-1 0 0,-1 0 1 0 0,1 2-1 0 0,-1-1 1 0 0,1 2-1 0 0,-1-1 0 0 0,18 10 1 0 0,-26-11 13 0 0,0 0 1 0 0,-1 0 0 0 0,0 1-1 0 0,1 0 1 0 0,-1-1-1 0 0,0 1 1 0 0,0 0-1 0 0,-1 0 1 0 0,1 1 0 0 0,0-1-1 0 0,-1 1 1 0 0,0-1-1 0 0,0 1 1 0 0,0 0-1 0 0,-1-1 1 0 0,1 1 0 0 0,-1 0-1 0 0,0 0 1 0 0,0 0-1 0 0,0 1 1 0 0,0-1-1 0 0,-1 0 1 0 0,0 0 0 0 0,0 0-1 0 0,0 0 1 0 0,0 1-1 0 0,0-1 1 0 0,-1 0-1 0 0,0 0 1 0 0,-2 5 0 0 0,-2 14 344 0 0,-2-1 0 0 0,-1-1 0 0 0,-1 1 0 0 0,-12 21 0 0 0,19-39-359 0 0,-96 174 1536 0 0,34-64-2701 0 0,6 2-5560 0 0,46-94 2462 0 0</inkml:trace>
</inkml:ink>
</file>

<file path=ppt/ink/ink5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16.2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 63 9234 0 0,'-4'10'596'0'0,"0"-1"0"0"0,0 1 0 0 0,1 0 0 0 0,0 0 0 0 0,1 0 1 0 0,0 1-1 0 0,1-1 0 0 0,0 11 0 0 0,1-4-410 0 0,0-1 1 0 0,2 0-1 0 0,0 0 0 0 0,7 24 1 0 0,5 5-559 0 0,2-2 1 0 0,35 67-1 0 0,18 24-1286 0 0,-22-48-667 0 0,-5 2 1 0 0,47 137-1 0 0,-87-218 2388 0 0,0 1 0 0 0,-1 0 0 0 0,1 0 0 0 0,-2 1 0 0 0,1-1 0 0 0,-1 0 0 0 0,0 0 0 0 0,0 0 0 0 0,-1 0 0 0 0,-1 0 0 0 0,1 0 0 0 0,-1 0 0 0 0,0 0 0 0 0,-1 0 0 0 0,-6 12 0 0 0,7-16 48 0 0,-1 1 0 0 0,0-1 0 0 0,0 0-1 0 0,0-1 1 0 0,0 1 0 0 0,-1 0 0 0 0,0-1 0 0 0,1 0 0 0 0,-1 0-1 0 0,0 0 1 0 0,-1 0 0 0 0,1-1 0 0 0,0 1 0 0 0,-1-1 0 0 0,1 0-1 0 0,-1-1 1 0 0,0 1 0 0 0,0-1 0 0 0,0 0 0 0 0,1 0 0 0 0,-1 0 0 0 0,0-1-1 0 0,0 0 1 0 0,0 0 0 0 0,0 0 0 0 0,-9-2 0 0 0,7 1-81 0 0,1 0 0 0 0,-1 0 0 0 0,1-1 1 0 0,0 0-1 0 0,0 0 0 0 0,0 0 0 0 0,0-1 0 0 0,0 0 1 0 0,0 0-1 0 0,1-1 0 0 0,0 0 0 0 0,-1 0 1 0 0,1 0-1 0 0,-5-6 0 0 0,2 1-96 0 0,2 1 0 0 0,-1-1 0 0 0,2 0 0 0 0,-1-1 0 0 0,1 1-1 0 0,0-1 1 0 0,-6-20 0 0 0,2-4-151 0 0,1-1-1 0 0,2-1 1 0 0,2 1-1 0 0,-1-41 1 0 0,2-11 49 0 0,4 1 1 0 0,17-128-1 0 0,-12 174 220 0 0,2 0 0 0 0,2 0 0 0 0,1 0-1 0 0,2 1 1 0 0,2 1 0 0 0,1 0 0 0 0,30-48 0 0 0,-40 77 65 0 0,0-1 1 0 0,0 2 0 0 0,1-1-1 0 0,0 1 1 0 0,1 0-1 0 0,-1 1 1 0 0,19-14 0 0 0,-24 20-88 0 0,1-1 1 0 0,0 0 0 0 0,0 1 0 0 0,0 0 0 0 0,0 0-1 0 0,0 0 1 0 0,0 0 0 0 0,0 0 0 0 0,0 1 0 0 0,1-1 0 0 0,-1 1-1 0 0,0 0 1 0 0,0 0 0 0 0,1 0 0 0 0,-1 0 0 0 0,0 0 0 0 0,0 1-1 0 0,0 0 1 0 0,1 0 0 0 0,-1-1 0 0 0,0 2 0 0 0,0-1 0 0 0,0 0-1 0 0,0 1 1 0 0,-1-1 0 0 0,1 1 0 0 0,0 0 0 0 0,-1 0 0 0 0,1 0-1 0 0,3 4 1 0 0,7 7 17 0 0,0 1-1 0 0,-2 1 1 0 0,1 0-1 0 0,-2 0 1 0 0,0 1-1 0 0,13 29 0 0 0,38 109 35 0 0,-59-148-82 0 0,46 138 126 0 0,-5 3 1 0 0,34 222 0 0 0,-72-339 135 0 0,5 72 1931 0 0,-24-143-502 0 0,4-95-1475 0 0,5 0 0 0 0,7 0 0 0 0,26-188 0 0 0,2 167-217 0 0,-26 140-11 0 0,2 0 1 0 0,0 0-1 0 0,0 1 0 0 0,2 0 0 0 0,0 0 0 0 0,20-28 0 0 0,-27 42-5 0 0,0 0 1 0 0,0 0-1 0 0,1 0 0 0 0,-1 0 0 0 0,1 1 1 0 0,-1-1-1 0 0,1 1 0 0 0,0-1 0 0 0,-1 1 0 0 0,1 0 1 0 0,0 0-1 0 0,0-1 0 0 0,0 1 0 0 0,0 0 1 0 0,0 1-1 0 0,0-1 0 0 0,1 0 0 0 0,-1 1 1 0 0,0-1-1 0 0,0 1 0 0 0,0 0 0 0 0,1-1 0 0 0,-1 1 1 0 0,3 0-1 0 0,-1 2-7 0 0,-1-1 0 0 0,0 0-1 0 0,0 1 1 0 0,0-1 0 0 0,0 1 0 0 0,0 0 0 0 0,-1 0 0 0 0,1 0 0 0 0,0 0-1 0 0,-1 1 1 0 0,0-1 0 0 0,1 1 0 0 0,-1-1 0 0 0,2 5 0 0 0,9 13-32 0 0,-2 0 1 0 0,-1 1 0 0 0,14 37-1 0 0,-20-48 98 0 0,113 360 563 0 0,-30-84-94 0 0,-59-207-447 0 0,58 115 1 0 0,-44-124-1214 0 0,-39-66 627 0 0,0 1 0 0 0,1-1 0 0 0,-1 1 0 0 0,1-1 0 0 0,0 0 0 0 0,1 0 0 0 0,-1-1 0 0 0,1 1 0 0 0,-1-1 0 0 0,1 0 0 0 0,8 3 0 0 0,6-6-3255 0 0,-2-14-331 0 0</inkml:trace>
</inkml:ink>
</file>

<file path=ppt/ink/ink5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4.9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9 372 4313 0 0,'-4'38'1281'0'0,"1"0"0"0"0,2 0-1 0 0,1 0 1 0 0,7 48 0 0 0,-5-76-1212 0 0,-1 1-1 0 0,2 0 1 0 0,-1-1-1 0 0,1 1 1 0 0,1-1-1 0 0,0 0 1 0 0,1 0-1 0 0,-1-1 1 0 0,2 1 0 0 0,-1-1-1 0 0,2 0 1 0 0,-1 0-1 0 0,1-1 1 0 0,0 0-1 0 0,1 0 1 0 0,0-1-1 0 0,0 0 1 0 0,0 0-1 0 0,17 9 1 0 0,-19-13-38 0 0,0-1 0 0 0,0 0 0 0 0,0 0 0 0 0,0-1 0 0 0,0 0 0 0 0,0 0 0 0 0,0 0 0 0 0,1-1 0 0 0,-1 1 0 0 0,0-2 0 0 0,0 1 0 0 0,1-1 0 0 0,-1 0 0 0 0,0 0 0 0 0,0-1 0 0 0,0 1 0 0 0,0-1 0 0 0,0-1 0 0 0,-1 1 0 0 0,1-1 0 0 0,-1 0 0 0 0,1 0 0 0 0,-1-1 0 0 0,9-7 0 0 0,6-6 162 0 0,-2 0-1 0 0,0-1 1 0 0,0-1 0 0 0,25-36 0 0 0,-30 36 58 0 0,0 0 0 0 0,-1-1 0 0 0,-1 0 1 0 0,-1-1-1 0 0,-1 0 0 0 0,-1-1 0 0 0,-1 0 0 0 0,-1 0 0 0 0,7-45 0 0 0,-12 51-66 0 0,0 0 0 0 0,-1 0 0 0 0,-1 0-1 0 0,0 0 1 0 0,-1 0 0 0 0,-1 0-1 0 0,0 1 1 0 0,-1-1 0 0 0,-1 1-1 0 0,-1 0 1 0 0,0 0 0 0 0,-1 1-1 0 0,0-1 1 0 0,-1 2 0 0 0,-11-16-1 0 0,3 7-126 0 0,-2 1-1 0 0,-25-26 0 0 0,39 43-320 0 0,-1-1-1 0 0,0 1 0 0 0,1 0 0 0 0,-1 0 1 0 0,-1 1-1 0 0,1-1 0 0 0,0 1 0 0 0,-1 0 1 0 0,0 1-1 0 0,0 0 0 0 0,0-1 1 0 0,0 2-1 0 0,0-1 0 0 0,0 1 0 0 0,0 0 1 0 0,-10-1-1 0 0,11 3-203 0 0,0 1 1 0 0,0 0-1 0 0,0-1 1 0 0,1 1 0 0 0,-1 1-1 0 0,0-1 1 0 0,1 1-1 0 0,-1 0 1 0 0,1 0-1 0 0,0 0 1 0 0,0 1-1 0 0,0-1 1 0 0,-4 6-1 0 0,-48 59-3786 0 0,41-48 3102 0 0,-16 21-1288 0 0</inkml:trace>
</inkml:ink>
</file>

<file path=ppt/ink/ink5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5.3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0 418 14091 0 0,'4'20'292'0'0,"0"-1"-1"0"0,2 0 1 0 0,0-1-1 0 0,1 1 1 0 0,1-1 0 0 0,1-1-1 0 0,0 1 1 0 0,1-2 0 0 0,1 1-1 0 0,25 29 1 0 0,-22-30-352 0 0,1-1 0 0 0,0-1 0 0 0,1 0 1 0 0,0-1-1 0 0,1 0 0 0 0,0-1 0 0 0,1-2 0 0 0,1 1 1 0 0,-1-2-1 0 0,24 8 0 0 0,-33-14 32 0 0,1 0 1 0 0,-1-1-1 0 0,1 0 0 0 0,0-1 0 0 0,0 0 1 0 0,-1 0-1 0 0,1-1 0 0 0,0 0 1 0 0,0-1-1 0 0,0 0 0 0 0,-1-1 1 0 0,1 0-1 0 0,0 0 0 0 0,-1-1 1 0 0,0 0-1 0 0,0-1 0 0 0,0 0 1 0 0,0 0-1 0 0,0-1 0 0 0,-1 0 1 0 0,0-1-1 0 0,0 0 0 0 0,0 0 0 0 0,-1 0 1 0 0,0-1-1 0 0,12-15 0 0 0,-7 6 168 0 0,-1 0-1 0 0,0-1 0 0 0,-2 0 0 0 0,0 0 1 0 0,-1-1-1 0 0,0 0 0 0 0,-2-1 0 0 0,0 1 1 0 0,-1-1-1 0 0,-1 0 0 0 0,-1-1 1 0 0,2-32-1 0 0,-5 28 181 0 0,-1 1 0 0 0,-1-1 0 0 0,-1 1 0 0 0,-1-1 0 0 0,-2 1 0 0 0,0 0 0 0 0,-1 1 0 0 0,-1-1 0 0 0,-11-21 0 0 0,11 28-395 0 0,-1 1 1 0 0,0 0-1 0 0,0 1 1 0 0,-1 0-1 0 0,-1 1 1 0 0,-1 0 0 0 0,0 0-1 0 0,0 1 1 0 0,-1 1-1 0 0,-1 0 1 0 0,0 1-1 0 0,0 0 1 0 0,-18-8 0 0 0,28 17-436 0 0,0-1 0 0 0,-1 1 0 0 0,0-1 0 0 0,1 1 0 0 0,-1 1 0 0 0,0-1 1 0 0,1 1-1 0 0,-1 0 0 0 0,0 0 0 0 0,0 0 0 0 0,1 0 0 0 0,-1 1 0 0 0,0 0 1 0 0,1 0-1 0 0,-1 0 0 0 0,0 1 0 0 0,-5 2 0 0 0,-4 3-1044 0 0,0 0-1 0 0,1 0 0 0 0,0 2 1 0 0,-13 9-1 0 0,-11 16-1004 0 0</inkml:trace>
</inkml:ink>
</file>

<file path=ppt/ink/ink5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5.6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635 168 10218 0 0,'-26'5'8709'0'0,"21"-4"-8216"0"0,17-6-1277 0 0,-5 2 799 0 0,-7 3-7 0 0,1 0 1 0 0,-1 0 0 0 0,0 0 0 0 0,0 0 0 0 0,1-1-1 0 0,-1 1 1 0 0,0 0 0 0 0,0 0 0 0 0,1 0-1 0 0,-1 0 1 0 0,0 0 0 0 0,0 0 0 0 0,0-1 0 0 0,1 1-1 0 0,-1 0 1 0 0,0 0 0 0 0,0 0 0 0 0,0-1-1 0 0,0 1 1 0 0,1 0 0 0 0,-1 0 0 0 0,0 0-1 0 0,0-1 1 0 0,0 1 0 0 0,0 0 0 0 0,0 0 0 0 0,0-1-1 0 0,0 1 1 0 0,0 0 0 0 0,0 0 0 0 0,0-1-1 0 0,0 1 1 0 0,0 0 0 0 0,0-1 0 0 0,0 1 0 0 0,0 0-1 0 0,0 0 1 0 0,0-1 0 0 0,0 1 0 0 0,0 0-1 0 0,0 0 1 0 0,0-1 0 0 0,0 1 0 0 0,0 0 0 0 0,-14-12 716 0 0,-25-7 685 0 0,34 17-1270 0 0,-36-17 573 0 0,-132-54 150 0 0,152 65-1424 0 0,1 2 0 0 0,-1 1-1 0 0,0 0 1 0 0,-1 2 0 0 0,1 0 0 0 0,-32 1 0 0 0,44 3-284 0 0,-1 1 0 0 0,1-1-1 0 0,0 2 1 0 0,0-1 0 0 0,1 1-1 0 0,-1 1 1 0 0,1-1 0 0 0,-1 2-1 0 0,1-1 1 0 0,0 1 0 0 0,0 0-1 0 0,1 0 1 0 0,0 1 0 0 0,0 0-1 0 0,-8 9 1 0 0,-21 34-3447 0 0</inkml:trace>
</inkml:ink>
</file>

<file path=ppt/ink/ink5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6.0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243 1 1272 0 0,'-34'12'648'0'0,"-10"4"-488"0"0,-15 3-512 0 0,5-7-400 0 0,2 1-168 0 0</inkml:trace>
</inkml:ink>
</file>

<file path=ppt/ink/ink5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6.3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1 722 7162 0 0,'5'1'848'0'0,"0"0"0"0"0,1-1 1 0 0,-1 0-1 0 0,0 0 0 0 0,1 0 1 0 0,-1-1-1 0 0,0 0 0 0 0,1 0 1 0 0,5-2-1 0 0,1-1-255 0 0,-1 0 0 0 0,-1-1 1 0 0,18-11-1 0 0,2-3-392 0 0,45-42 0 0 0,-74 60-120 0 0,32-28 66 0 0,-1-1 0 0 0,52-66 0 0 0,-74 84-103 0 0,-1-1 0 0 0,0-1 0 0 0,-1 1 1 0 0,-1-1-1 0 0,0 0 0 0 0,-1-1 0 0 0,0 0 0 0 0,-1 0 1 0 0,-1 0-1 0 0,0 0 0 0 0,2-26 0 0 0,-6 31 49 0 0,-1-1 1 0 0,0 0-1 0 0,-1 1 0 0 0,0-1 1 0 0,-1 1-1 0 0,0 0 1 0 0,0 0-1 0 0,-1 0 0 0 0,0 0 1 0 0,-1 0-1 0 0,0 1 0 0 0,-1 0 1 0 0,-6-9-1 0 0,4 7-55 0 0,-1 1 1 0 0,0-1 0 0 0,0 2-1 0 0,-1-1 1 0 0,-1 1-1 0 0,1 1 1 0 0,-1 0-1 0 0,-1 0 1 0 0,-20-9 0 0 0,30 16-160 0 0,0 0 1 0 0,0 0 0 0 0,0 0 0 0 0,0 0 0 0 0,0 1 0 0 0,0-1-1 0 0,0 1 1 0 0,0 0 0 0 0,0-1 0 0 0,0 1 0 0 0,0 0 0 0 0,0 0-1 0 0,0 1 1 0 0,-1-1 0 0 0,1 0 0 0 0,0 1 0 0 0,0-1 0 0 0,0 1-1 0 0,0-1 1 0 0,0 1 0 0 0,0 0 0 0 0,0 0 0 0 0,1 0 0 0 0,-1 0 0 0 0,0 0-1 0 0,0 1 1 0 0,1-1 0 0 0,-1 0 0 0 0,-2 4 0 0 0,3-3-299 0 0,-1 0 1 0 0,1 0 0 0 0,0 0 0 0 0,0 0-1 0 0,0 0 1 0 0,1 0 0 0 0,-1 1 0 0 0,0-1-1 0 0,1 0 1 0 0,-1 1 0 0 0,1-1 0 0 0,0 0-1 0 0,0 1 1 0 0,0-1 0 0 0,0 0 0 0 0,0 1-1 0 0,1-1 1 0 0,-1 0 0 0 0,1 0 0 0 0,-1 1-1 0 0,1-1 1 0 0,0 0 0 0 0,0 0-1 0 0,0 0 1 0 0,0 0 0 0 0,2 3 0 0 0,5 1-2678 0 0,7-6 341 0 0</inkml:trace>
</inkml:ink>
</file>

<file path=ppt/ink/ink5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6.7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268 742 1864 0 0,'5'0'591'0'0,"0"0"0"0"0,0-1 0 0 0,0 0 0 0 0,0 0 0 0 0,-1 0 0 0 0,1 0 0 0 0,0-1 0 0 0,-1 0-1 0 0,1 0 1 0 0,-1 0 0 0 0,1-1 0 0 0,7-5 0 0 0,-5 2 37 0 0,1-1 0 0 0,-1 0 0 0 0,0 0 0 0 0,0-1 0 0 0,10-16 0 0 0,-1-4 147 0 0,-1-1 1 0 0,21-56 0 0 0,-35 84-751 0 0,6-16 139 0 0,-1-1 0 0 0,-1 0 0 0 0,0 0 0 0 0,-1 0 0 0 0,-1-1-1 0 0,-1 1 1 0 0,-1-36 0 0 0,-1 44-50 0 0,-2-1 0 0 0,1 1 0 0 0,-2-1 0 0 0,1 1 0 0 0,-1-1 0 0 0,-1 1 0 0 0,0 0 0 0 0,0 1 0 0 0,-1-1 0 0 0,0 1 0 0 0,-1 0 0 0 0,0 0 0 0 0,-1 0 0 0 0,1 1 0 0 0,-9-8 0 0 0,-9-5-112 0 0,-1 1-1 0 0,-1 1 0 0 0,0 2 1 0 0,-1 0-1 0 0,-1 2 0 0 0,-1 1 1 0 0,0 1-1 0 0,0 1 0 0 0,-35-8 1 0 0,60 19-231 0 0,0 0 0 0 0,0-1 0 0 0,0 2 1 0 0,-1-1-1 0 0,1 0 0 0 0,0 1 0 0 0,0 0 1 0 0,-1 0-1 0 0,1 0 0 0 0,0 1 0 0 0,0-1 0 0 0,0 1 1 0 0,-1 0-1 0 0,1 0 0 0 0,0 1 0 0 0,0-1 1 0 0,0 1-1 0 0,-5 3 0 0 0,6-3-242 0 0,1 1 0 0 0,0-1 0 0 0,-1 1 0 0 0,1-1-1 0 0,0 1 1 0 0,1 0 0 0 0,-1 0 0 0 0,0 0 0 0 0,1 0 0 0 0,0 0 0 0 0,-1 0 0 0 0,1 0-1 0 0,0 1 1 0 0,1-1 0 0 0,-1 0 0 0 0,1 0 0 0 0,-1 1 0 0 0,1-1 0 0 0,0 1 0 0 0,0-1-1 0 0,1 0 1 0 0,-1 1 0 0 0,0-1 0 0 0,2 4 0 0 0,5 20-1931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0.4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64 1816 0 0,'-3'9'5599'0'0,"7"19"-3572"0"0,-3-23-1378 0 0,11 74 1139 0 0,31 104 0 0 0,-40-176-1773 0 0,-1 0-1 0 0,1 0 1 0 0,0 0 0 0 0,0-1-1 0 0,1 1 1 0 0,0-1 0 0 0,0 0-1 0 0,7 9 1 0 0,-10-14-15 0 0,0-1 1 0 0,0 1-1 0 0,0 0 0 0 0,0 0 1 0 0,0 0-1 0 0,0-1 0 0 0,1 1 1 0 0,-1 0-1 0 0,0-1 0 0 0,0 1 1 0 0,0-1-1 0 0,1 1 0 0 0,-1-1 1 0 0,0 0-1 0 0,1 0 0 0 0,-1 1 1 0 0,0-1-1 0 0,1 0 0 0 0,-1 0 1 0 0,2-1-1 0 0,-1 1-6 0 0,0-1 1 0 0,0 0-1 0 0,0 0 1 0 0,0 0-1 0 0,0 0 0 0 0,-1-1 1 0 0,1 1-1 0 0,0 0 1 0 0,-1-1-1 0 0,1 1 1 0 0,-1-1-1 0 0,1 1 0 0 0,-1-1 1 0 0,0 0-1 0 0,0 0 1 0 0,2-3-1 0 0,7-16-59 0 0,-2 1 0 0 0,0-2-1 0 0,-1 1 1 0 0,-2-1 0 0 0,6-34 0 0 0,4-15-190 0 0,0-7 73 0 0,-9 47 221 0 0,12-43 0 0 0,-18 74-27 0 0,0 0 0 0 0,0 0-1 0 0,0 0 1 0 0,0 0 0 0 0,0 0-1 0 0,0-1 1 0 0,1 1 0 0 0,-1 0-1 0 0,0 0 1 0 0,0 0 0 0 0,0 0-1 0 0,0 0 1 0 0,0 0 0 0 0,0-1-1 0 0,0 1 1 0 0,0 0 0 0 0,0 0-1 0 0,0 0 1 0 0,1 0 0 0 0,-1 0-1 0 0,0 0 1 0 0,0 0 0 0 0,0 0-1 0 0,0 0 1 0 0,0 0 0 0 0,0 0-1 0 0,1 0 1 0 0,-1 0 0 0 0,0-1-1 0 0,0 1 1 0 0,0 0 0 0 0,0 0-1 0 0,0 0 1 0 0,1 0 0 0 0,-1 0-1 0 0,0 0 1 0 0,0 1 0 0 0,0-1-1 0 0,0 0 1 0 0,0 0 0 0 0,1 0-1 0 0,-1 0 1 0 0,0 0 0 0 0,0 0-1 0 0,0 0 1 0 0,0 0 0 0 0,0 0-1 0 0,0 0 1 0 0,1 0 0 0 0,-1 0-1 0 0,0 0 1 0 0,0 1 0 0 0,0-1-1 0 0,0 0 1 0 0,0 0 0 0 0,0 0-1 0 0,0 0 1 0 0,0 0-1 0 0,0 0 1 0 0,0 1 0 0 0,1-1-1 0 0,8 15 541 0 0,4 17 74 0 0,20 166 502 0 0,-15-70-3374 0 0,-11-91-3208 0 0,16 50 1 0 0,-18-76 3144 0 0</inkml:trace>
</inkml:ink>
</file>

<file path=ppt/ink/ink5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7.0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282 356 10986 0 0,'-1'3'299'0'0,"0"-1"1"0"0,0 1-1 0 0,1-1 0 0 0,-1 1 0 0 0,0 0 0 0 0,1 0 0 0 0,0-1 0 0 0,-1 1 0 0 0,1 0 1 0 0,0-1-1 0 0,0 1 0 0 0,1 0 0 0 0,-1 0 0 0 0,1 3 0 0 0,1 0-170 0 0,0 0-1 0 0,0-1 1 0 0,1 1-1 0 0,0 0 1 0 0,6 9 0 0 0,4 3-610 0 0,1-1 1 0 0,25 24 0 0 0,-32-34 641 0 0,13 13-566 0 0,2-1 0 0 0,0-1 0 0 0,1-1 0 0 0,1-1 0 0 0,0-1 0 0 0,1-1 0 0 0,0-1 0 0 0,53 18 0 0 0,-66-27 451 0 0,1 0 1 0 0,-1-1-1 0 0,1 0 0 0 0,0-2 1 0 0,0 1-1 0 0,0-1 0 0 0,0-1 1 0 0,0 0-1 0 0,0-1 1 0 0,0-1-1 0 0,0 0 0 0 0,0 0 1 0 0,-1-2-1 0 0,1 1 0 0 0,-1-1 1 0 0,0-1-1 0 0,0 0 1 0 0,0-1-1 0 0,-1-1 0 0 0,0 1 1 0 0,19-16-1 0 0,-24 17 178 0 0,0 0 1 0 0,0-1-1 0 0,0 1 0 0 0,-1-1 0 0 0,0 0 1 0 0,-1 0-1 0 0,1-1 0 0 0,-1 0 1 0 0,0 0-1 0 0,-1 0 0 0 0,1 0 1 0 0,-2 0-1 0 0,1 0 0 0 0,-1-1 0 0 0,0 0 1 0 0,0 1-1 0 0,-1-1 0 0 0,0 0 1 0 0,0 0-1 0 0,-1 0 0 0 0,0 1 0 0 0,-1-1 1 0 0,0 0-1 0 0,0 0 0 0 0,0 0 1 0 0,-1 1-1 0 0,0-1 0 0 0,-1 1 1 0 0,1-1-1 0 0,-1 1 0 0 0,-7-11 0 0 0,-1-1-15 0 0,-2 0 0 0 0,1 1 0 0 0,-2 0 0 0 0,-1 2 0 0 0,0-1 0 0 0,-1 2 0 0 0,0 0 0 0 0,-1 1 0 0 0,-1 1-1 0 0,-22-14 1 0 0,-34-14-467 0 0,-2 2 0 0 0,-1 4 0 0 0,-139-43 0 0 0,134 63-2417 0 0,56 13 631 0 0,-1 2 0 0 0,1 1 0 0 0,0 1 0 0 0,0 1 0 0 0,-33 8 0 0 0,-11 10-2512 0 0</inkml:trace>
</inkml:ink>
</file>

<file path=ppt/ink/ink5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3.9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85 155 10402 0 0,'-1'0'317'0'0,"-34"17"3991"0"0,28-14-4062 0 0,-1 1 0 0 0,1 1 0 0 0,0-1 0 0 0,-12 11 0 0 0,19-14-283 0 0,0 0 1 0 0,0-1-1 0 0,0 1 0 0 0,0-1 1 0 0,0 1-1 0 0,0 0 0 0 0,0-1 1 0 0,0 1-1 0 0,0 0 1 0 0,0-1-1 0 0,0 1 0 0 0,0-1 1 0 0,0 1-1 0 0,0 0 1 0 0,1-1-1 0 0,-1 1 0 0 0,0-1 1 0 0,0 1-1 0 0,1-1 0 0 0,-1 1 1 0 0,0-1-1 0 0,1 1 1 0 0,-1-1-1 0 0,1 1 0 0 0,-1-1 1 0 0,0 1-1 0 0,1-1 0 0 0,-1 0 1 0 0,1 1-1 0 0,0-1 1 0 0,22 19-910 0 0,-16-13 680 0 0,69 67-734 0 0,-53-49 1548 0 0,1-1 0 0 0,1-1 0 0 0,31 22 0 0 0,-53-42-411 0 0,0 0-1 0 0,0 0 1 0 0,0 0 0 0 0,0-1-1 0 0,0 1 1 0 0,1-1 0 0 0,-1 1-1 0 0,0-1 1 0 0,1-1 0 0 0,-1 1 0 0 0,1 0-1 0 0,-1-1 1 0 0,1 1 0 0 0,-1-1-1 0 0,1 0 1 0 0,-1 0 0 0 0,1-1-1 0 0,0 1 1 0 0,-1-1 0 0 0,1 0 0 0 0,-1 1-1 0 0,0-2 1 0 0,1 1 0 0 0,4-2-1 0 0,-2-2 64 0 0,1 0-1 0 0,-1-1 0 0 0,1 1 0 0 0,-2-1 0 0 0,1 0 0 0 0,-1-1 1 0 0,1 1-1 0 0,-2-1 0 0 0,7-11 0 0 0,-2 4-115 0 0,-1-1 0 0 0,-1 0 1 0 0,0-1-1 0 0,-1 0 0 0 0,0 0 0 0 0,-1 0 0 0 0,-1-1 1 0 0,4-31-1 0 0,-8 40-59 0 0,0 0 1 0 0,0 1 0 0 0,0-1 0 0 0,-1 0 0 0 0,0 0-1 0 0,-1 0 1 0 0,1 1 0 0 0,-2-1 0 0 0,1 1-1 0 0,-1-1 1 0 0,0 1 0 0 0,0 0 0 0 0,-1 0 0 0 0,0 0-1 0 0,-1 1 1 0 0,1-1 0 0 0,-1 1 0 0 0,0 0-1 0 0,-1 1 1 0 0,-11-11 0 0 0,12 12-86 0 0,1 0-168 0 0,-1 0 0 0 0,0 0 1 0 0,0 1-1 0 0,0-1 0 0 0,-1 1 0 0 0,1 0 1 0 0,-1 1-1 0 0,-7-4 0 0 0,17 17-7692 0 0,12 3 3772 0 0,-10-11 3248 0 0,0-1 0 0 0,0 1 0 0 0,0-1 0 0 0,0 0-1 0 0,11 1 1 0 0,19 4-1123 0 0</inkml:trace>
</inkml:ink>
</file>

<file path=ppt/ink/ink5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4.2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75 5537 0 0,'4'25'395'0'0,"1"0"0"0"0,1 0-1 0 0,1 0 1 0 0,1-1-1 0 0,1 0 1 0 0,1 0 0 0 0,1-1-1 0 0,1-1 1 0 0,1 0 0 0 0,18 23-1 0 0,-23-35-361 0 0,0 1 0 0 0,1-1 0 0 0,0 0 0 0 0,1-1 0 0 0,0 0 0 0 0,0 0 0 0 0,1-1 0 0 0,0-1 1 0 0,0 0-1 0 0,1 0 0 0 0,0-1 0 0 0,0 0 0 0 0,0-1 0 0 0,1-1 0 0 0,0 0 0 0 0,0-1 0 0 0,0 0 0 0 0,0-1 0 0 0,0 0 0 0 0,27-1 0 0 0,-27-3 402 0 0,0 0 1 0 0,0-1-1 0 0,-1-1 1 0 0,0 0-1 0 0,1-1 0 0 0,-1 0 1 0 0,-1-1-1 0 0,1 0 1 0 0,-1-1-1 0 0,0 0 1 0 0,-1 0-1 0 0,0-2 1 0 0,0 1-1 0 0,0-1 1 0 0,-1 0-1 0 0,-1-1 1 0 0,1 0-1 0 0,-2-1 1 0 0,1 0-1 0 0,-2 0 1 0 0,1 0-1 0 0,-2-1 1 0 0,10-24-1 0 0,-15 33-432 0 0,1-1 0 0 0,-1 0 0 0 0,1 0 0 0 0,-1 1 0 0 0,0-1 0 0 0,0 0 0 0 0,-1 0 0 0 0,1 0 0 0 0,-1 1 0 0 0,0-1 0 0 0,0 0 0 0 0,0 1 0 0 0,0-1 0 0 0,-1 1-1 0 0,1-1 1 0 0,-1 1 0 0 0,-4-6 0 0 0,-4-5-958 0 0,-1 1-1 0 0,-24-23 1 0 0,25 26-1117 0 0,0 0 1 0 0,0-1-1 0 0,-10-15 0 0 0,-16-35-4524 0 0,19 26 3741 0 0</inkml:trace>
</inkml:ink>
</file>

<file path=ppt/ink/ink5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4.5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10 483 6977 0 0,'-4'19'877'0'0,"2"0"-1"0"0,0 0 1 0 0,0 0-1 0 0,2 1 1 0 0,1-1-1 0 0,0 0 1 0 0,4 19-1 0 0,-3-32-843 0 0,-1 0 1 0 0,1-1-1 0 0,0 1 1 0 0,0 0-1 0 0,1-1 0 0 0,-1 0 1 0 0,1 1-1 0 0,0-1 1 0 0,1 0-1 0 0,-1-1 1 0 0,8 8-1 0 0,-8-9 6 0 0,1 0-1 0 0,-1-1 1 0 0,1 1-1 0 0,0-1 1 0 0,0 0-1 0 0,0 0 1 0 0,0-1 0 0 0,0 1-1 0 0,0-1 1 0 0,1 0-1 0 0,-1 0 1 0 0,0 0 0 0 0,1 0-1 0 0,-1-1 1 0 0,0 0-1 0 0,1 0 1 0 0,6-1 0 0 0,0-1 20 0 0,-1 0 1 0 0,0-1-1 0 0,1 0 1 0 0,-1-1-1 0 0,-1 0 1 0 0,1 0-1 0 0,-1-1 1 0 0,1-1-1 0 0,-1 0 1 0 0,-1 0 0 0 0,1 0-1 0 0,-1-1 1 0 0,0 0-1 0 0,7-10 1 0 0,12-13 304 0 0,-1-2 1 0 0,28-44 0 0 0,-32 43-164 0 0,-2-1 1 0 0,-1-1 0 0 0,21-56 0 0 0,-35 78-167 0 0,0-1 1 0 0,-1 1 0 0 0,-1-1-1 0 0,0 1 1 0 0,-1-1 0 0 0,0 0 0 0 0,-1 0-1 0 0,-1 0 1 0 0,0-1 0 0 0,-1 1-1 0 0,0 0 1 0 0,-2 1 0 0 0,-4-20 0 0 0,4 25-170 0 0,0 1-1 0 0,0 0 1 0 0,0 0 0 0 0,-1 0 0 0 0,0 1 0 0 0,-1-1 0 0 0,1 1 0 0 0,-1 0 0 0 0,-1 1 0 0 0,1-1 0 0 0,-1 1 0 0 0,0 0 0 0 0,0 0 0 0 0,0 0 0 0 0,-1 1 0 0 0,1 0 0 0 0,-1 1 0 0 0,0-1-1 0 0,0 1 1 0 0,-1 1 0 0 0,1-1 0 0 0,-1 1 0 0 0,-11-1 0 0 0,4 1-794 0 0,0 1 0 0 0,-1 0 0 0 0,1 1 0 0 0,0 1-1 0 0,0 0 1 0 0,-1 1 0 0 0,1 1 0 0 0,0 1 0 0 0,0 0 0 0 0,1 1 0 0 0,-15 6 0 0 0,-13 9-2248 0 0</inkml:trace>
</inkml:ink>
</file>

<file path=ppt/ink/ink5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41.9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217 362 48 0 0,'3'-8'75'0'0,"0"0"-1"0"0,-1 0 1 0 0,1-1 0 0 0,-2 1-1 0 0,1 0 1 0 0,-1-1-1 0 0,0 0 1 0 0,-1 1 0 0 0,0-1-1 0 0,0 1 1 0 0,-1-1 0 0 0,0 1-1 0 0,0-1 1 0 0,-1 1 0 0 0,-5-15-1 0 0,0 4-78 0 0,-1 0 0 0 0,0 1-1 0 0,-2 0 1 0 0,0 1 0 0 0,-20-28-1 0 0,26 41 15 0 0,0 0 0 0 0,0 1 0 0 0,-1-1 0 0 0,1 0 0 0 0,-1 1 0 0 0,1 0 0 0 0,-1 0 0 0 0,0 1 0 0 0,0-1 0 0 0,0 1 0 0 0,-1 0 0 0 0,1 1 0 0 0,-1-1 0 0 0,-6 0 0 0 0,6 1-87 0 0,0-1 0 0 0,1 1 0 0 0,-1-1 0 0 0,1 0 1 0 0,-1 0-1 0 0,1-1 0 0 0,0 0 0 0 0,0 0 0 0 0,0 0 0 0 0,-7-6 0 0 0,10 6-331 0 0</inkml:trace>
</inkml:ink>
</file>

<file path=ppt/ink/ink5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42.5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257 653 32 0 0,'3'-11'71'0'0,"1"0"-1"0"0,-1 0 1 0 0,-1-1-1 0 0,0 0 1 0 0,0-19-1 0 0,2-4-33 0 0,0-11-67 0 0,-1-1 1 0 0,-2 0-1 0 0,-7-56 0 0 0,6 94 17 0 0,0 0 0 0 0,0 0-1 0 0,1 0 1 0 0,1 0-1 0 0,0 1 1 0 0,0-1-1 0 0,0 0 1 0 0,1 1-1 0 0,5-11 1 0 0,44-73 0 0 0,-27 50 1177 0 0,-25 42-1079 0 0,0 0 1 0 0,-1 0 0 0 0,1 0 0 0 0,0 0 0 0 0,-1 1-1 0 0,1-1 1 0 0,0 0 0 0 0,0 0 0 0 0,-1 0 0 0 0,1 0 0 0 0,0 0-1 0 0,-1 0 1 0 0,1 0 0 0 0,0 0 0 0 0,-1 0 0 0 0,1 0-1 0 0,0 0 1 0 0,-1-1 0 0 0,1 1 0 0 0,0 0 0 0 0,-1 0-1 0 0,1 0 1 0 0,0 0 0 0 0,-1 0 0 0 0,1-1 0 0 0,0 1-1 0 0,0 0 1 0 0,-1 0 0 0 0,1 0 0 0 0,0-1 0 0 0,0 1 0 0 0,-1 0-1 0 0,1 0 1 0 0,0-1 0 0 0,0 1 0 0 0,0 0 0 0 0,-1-1-1 0 0,1 1 1 0 0,0 0 0 0 0,0 0 0 0 0,0-1 0 0 0,0 1-1 0 0,0 0 1 0 0,0-1 0 0 0,0 1 0 0 0,0 0 0 0 0,0-1-1 0 0,0 1 1 0 0,0 0 0 0 0,0-1 0 0 0,0 1 0 0 0,0 0 0 0 0,0-1-1 0 0,0 1 1 0 0,0 0 0 0 0,0-1 0 0 0,0 1 0 0 0,1 0-1 0 0,-1-1 1 0 0,0 1 0 0 0,0 0 0 0 0,0 0 0 0 0,0-1-1 0 0,1 1 1 0 0,-1-1 0 0 0,0 2-71 0 0,-1-1 0 0 0,0 0 0 0 0,1 0 0 0 0,-1 1 0 0 0,1-1 0 0 0,-1 0 0 0 0,0 0 0 0 0,1 0 0 0 0,-1 0 0 0 0,0 0 0 0 0,1 0 0 0 0,-1 0 0 0 0,0 0 0 0 0,1 0 0 0 0,-1 0 0 0 0,0 0 0 0 0,1-1 0 0 0,-1 1 0 0 0,0 0 0 0 0,1 0 0 0 0,-1-1 0 0 0,1 1 0 0 0,-1 0-1 0 0,0-1 1 0 0,1 1 0 0 0,-1-1 0 0 0,1 1 0 0 0,-1 0 0 0 0,1-1 0 0 0,0 1 0 0 0,-1-1 0 0 0,1 0 0 0 0,-1 1 0 0 0,1-1 0 0 0,0 1 0 0 0,-1-1 0 0 0,1 1 0 0 0,0-1 0 0 0,0 0 0 0 0,0 1 0 0 0,-1-1 0 0 0,1 0 0 0 0,0 1 0 0 0,0-1 0 0 0,0 0 0 0 0,0 1 0 0 0,0-1 0 0 0,0 0 0 0 0,0 1 0 0 0,0-1 0 0 0,0 0 0 0 0,1 1 0 0 0,-1-1 0 0 0,0 0 0 0 0,0 1 0 0 0,1-1 0 0 0,-1 0 0 0 0,0-17 918 0 0,-11 16 640 0 0,8 3-1478 0 0,1 0 0 0 0,0 0-1 0 0,-1 0 1 0 0,1 0 0 0 0,0 1 0 0 0,0-1 0 0 0,0 1 0 0 0,0 0 0 0 0,1-1 0 0 0,-1 1 0 0 0,-2 3-1 0 0,-9 18 195 0 0,2 1 0 0 0,1 1 0 0 0,1 0 0 0 0,1 0 0 0 0,1 1 0 0 0,1-1 0 0 0,-4 41 0 0 0,-6 19 483 0 0,-60 216 1531 0 0,11-106-4584 0 0,65-194 2080 0 0,0 0 0 0 0,0 0 0 0 0,-1 0 0 0 0,1-1 0 0 0,0 1 0 0 0,0 0 0 0 0,-1 0 0 0 0,1-1-1 0 0,0 1 1 0 0,-1 0 0 0 0,1-1 0 0 0,-1 1 0 0 0,1-1 0 0 0,-1 1 0 0 0,1 0 0 0 0,-1-1-1 0 0,1 1 1 0 0,-1-1 0 0 0,1 1 0 0 0,-1-1 0 0 0,0 1 0 0 0,1-1 0 0 0,-1 0 0 0 0,0 1 0 0 0,0-1-1 0 0,1 0 1 0 0,-1 0 0 0 0,0 1 0 0 0,0-1 0 0 0,-1-1-50 0 0,1 1 0 0 0,0-1 0 0 0,0 1 0 0 0,0-1 0 0 0,0 0 0 0 0,0 1 0 0 0,0-1 0 0 0,0 0 0 0 0,0 0 0 0 0,0 0 0 0 0,0 0 0 0 0,0 0 0 0 0,0 0 0 0 0,1 0 0 0 0,-2-2 0 0 0,-26-60-3288 0 0,22 50 3270 0 0,-6-18-530 0 0</inkml:trace>
</inkml:ink>
</file>

<file path=ppt/ink/ink5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42.9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1 4657 0 0,'-2'2'401'0'0,"0"1"0"0"0,0 0 0 0 0,1 0 0 0 0,-1 0 0 0 0,1 0 0 0 0,-1 0 0 0 0,1 0 0 0 0,0 0 0 0 0,0 0 0 0 0,0 0 1 0 0,1 1-1 0 0,-1-1 0 0 0,1 0 0 0 0,0 1 0 0 0,0-1 0 0 0,0 0 0 0 0,1 7 0 0 0,0-8-348 0 0,0 0 1 0 0,0 0-1 0 0,0 0 0 0 0,1 0 1 0 0,-1 0-1 0 0,1 0 1 0 0,-1 0-1 0 0,1 0 0 0 0,0-1 1 0 0,0 1-1 0 0,0 0 1 0 0,0-1-1 0 0,0 0 0 0 0,0 1 1 0 0,0-1-1 0 0,0 0 1 0 0,1 0-1 0 0,-1 0 0 0 0,0 0 1 0 0,1-1-1 0 0,-1 1 1 0 0,0-1-1 0 0,1 1 0 0 0,2-1 1 0 0,68 9 453 0 0,92 0 1 0 0,-2 0-259 0 0,46 19 365 0 0,56 4 675 0 0,-256-31-1285 0 0,-2 0-52 0 0,0-1 0 0 0,0 1-1 0 0,0-1 1 0 0,0 0-1 0 0,0-1 1 0 0,0 0-1 0 0,0 0 1 0 0,0-1-1 0 0,9-2 1 0 0,-16 4-18 0 0,0-1-1 0 0,1 1 1 0 0,-1-1 0 0 0,1 1 0 0 0,-1 0-1 0 0,0-1 1 0 0,1 1 0 0 0,-1-1-1 0 0,0 1 1 0 0,1-1 0 0 0,-1 1 0 0 0,0-1-1 0 0,0 1 1 0 0,0-1 0 0 0,0 1-1 0 0,1-1 1 0 0,-1 1 0 0 0,0-1 0 0 0,0 0-1 0 0,0 1 1 0 0,0-1 0 0 0,0 1-1 0 0,0-1 1 0 0,0 1 0 0 0,0-1-1 0 0,0 1 1 0 0,-1-1 0 0 0,1 0 0 0 0,0 1-1 0 0,0-1 1 0 0,0 1 0 0 0,-1-1-1 0 0,1 1 1 0 0,0-1 0 0 0,-1 1 0 0 0,1 0-1 0 0,0-1 1 0 0,-1 1 0 0 0,1-1-1 0 0,0 1 1 0 0,-1 0 0 0 0,1-1-1 0 0,-1 1 1 0 0,1 0 0 0 0,-1-1 0 0 0,1 1-1 0 0,-1 0 1 0 0,1 0 0 0 0,-1-1-1 0 0,-32-22-2184 0 0,27 18 1113 0 0,5 4 737 0 0,-1 1 0 0 0,1-1 0 0 0,0-1 0 0 0,0 1 0 0 0,0 0 0 0 0,0 0 0 0 0,0 0 0 0 0,0 0 0 0 0,0-1 0 0 0,1 1 0 0 0,-1 0 1 0 0,0-1-1 0 0,1 1 0 0 0,-1-1 0 0 0,1 1 0 0 0,0-1 0 0 0,-1 1 0 0 0,1-1 0 0 0,0-2 0 0 0,1 0-678 0 0</inkml:trace>
</inkml:ink>
</file>

<file path=ppt/ink/ink5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43.4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354 1 2921 0 0,'-78'65'5145'0'0,"67"-54"-5042"0"0,0 1 1 0 0,1 0-1 0 0,1 0 0 0 0,-1 1 1 0 0,2 1-1 0 0,0 0 0 0 0,-9 20 1 0 0,-38 88-782 0 0,-33 87 551 0 0,77-175 220 0 0,1 0 1 0 0,2 0-1 0 0,1 1 1 0 0,-4 52-1 0 0,9-42-104 0 0,2-1 1 0 0,2 0-1 0 0,2 1 0 0 0,19 85 0 0 0,-18-109-9 0 0,2 1 1 0 0,0-1-1 0 0,1-1 0 0 0,1 1 0 0 0,0-2 0 0 0,2 1 0 0 0,1-1 0 0 0,0-1 1 0 0,1 0-1 0 0,1-1 0 0 0,30 30 0 0 0,-36-40 55 0 0,1-1-1 0 0,0 1 1 0 0,1-1 0 0 0,0-1 0 0 0,0 0-1 0 0,0 0 1 0 0,0-1 0 0 0,1 0-1 0 0,-1-1 1 0 0,1 0 0 0 0,0-1-1 0 0,13 2 1 0 0,-6-3 49 0 0,0-1-1 0 0,0-1 0 0 0,0 0 1 0 0,0-1-1 0 0,0-1 1 0 0,33-10-1 0 0,-11-1 307 0 0,-1-1 0 0 0,-1-3 0 0 0,0-1 0 0 0,-2-2 0 0 0,58-43 0 0 0,-46 28 372 0 0,-3-3-1 0 0,-1-1 1 0 0,45-54-1 0 0,-69 70-407 0 0,0-1 1 0 0,-2-1-1 0 0,-1 0 0 0 0,-1-2 1 0 0,-1 0-1 0 0,-1 0 0 0 0,16-52 0 0 0,-27 66-82 0 0,0 1-1 0 0,-1-1 0 0 0,0 0 0 0 0,-1 0 0 0 0,-1 0 0 0 0,0 0 0 0 0,-1 0 0 0 0,0 0 1 0 0,-5-17-1 0 0,0 8 33 0 0,0 1 1 0 0,-2 1-1 0 0,0-1 1 0 0,-2 1-1 0 0,-12-20 1 0 0,-15-16 128 0 0,-3 1 1 0 0,-81-87-1 0 0,119 141-434 0 0,-12-14-86 0 0,-1 1-1 0 0,0 0 1 0 0,-1 1 0 0 0,0 1 0 0 0,-1 1 0 0 0,-1 0 0 0 0,0 1 0 0 0,-33-14 0 0 0,37 20-22 0 0,-1 0 0 0 0,0 1 0 0 0,-1 0 0 0 0,1 2 0 0 0,-1 0 0 0 0,1 0 1 0 0,-1 2-1 0 0,0 0 0 0 0,0 1 0 0 0,1 0 0 0 0,-1 1 0 0 0,-19 5 1 0 0,-3 5-792 0 0,0 1 1 0 0,0 2-1 0 0,-67 38 1 0 0,23-10-3473 0 0,80-42 4140 0 0,1 0 0 0 0,0-1 0 0 0,-1 1 1 0 0,1 0-1 0 0,-1-1 0 0 0,1 1 0 0 0,-1-1 1 0 0,1 1-1 0 0,-1-1 0 0 0,0 0 0 0 0,1 1 0 0 0,-1-1 1 0 0,1 0-1 0 0,-1 0 0 0 0,0 0 0 0 0,1 0 1 0 0,-1-1-1 0 0,1 1 0 0 0,-1 0 0 0 0,0-1 0 0 0,1 1 1 0 0,-1-1-1 0 0,1 1 0 0 0,-1-1 0 0 0,1 0 1 0 0,-2-1-1 0 0,1 0-99 0 0,0 0 1 0 0,1-1 0 0 0,-1 1-1 0 0,1-1 1 0 0,-1 1-1 0 0,1-1 1 0 0,0 0-1 0 0,0 1 1 0 0,0-1 0 0 0,1 0-1 0 0,-1 0 1 0 0,1 1-1 0 0,-1-1 1 0 0,1-5-1 0 0,-1-38-1569 0 0</inkml:trace>
</inkml:ink>
</file>

<file path=ppt/ink/ink5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6.9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237 1 3873 0 0,'-4'1'353'0'0,"-1"0"0"0"0,1 1 1 0 0,0-1-1 0 0,0 1 0 0 0,0 0 1 0 0,0 0-1 0 0,0 0 0 0 0,0 1 1 0 0,0-1-1 0 0,1 1 0 0 0,-1 0 0 0 0,1 0 1 0 0,0 0-1 0 0,-6 8 0 0 0,5-5-219 0 0,1 0 0 0 0,-1 0 0 0 0,1 1 0 0 0,0 0-1 0 0,0-1 1 0 0,1 1 0 0 0,0 0 0 0 0,-2 12-1 0 0,2-3-116 0 0,1 1 0 0 0,1-1-1 0 0,0 0 1 0 0,1 0-1 0 0,1 0 1 0 0,0 0-1 0 0,8 28 1 0 0,-10-43 49 0 0,0-1 1 0 0,0 0 0 0 0,0 0-1 0 0,0 0 1 0 0,0 1-1 0 0,0-1 1 0 0,0 0-1 0 0,0 0 1 0 0,0 0-1 0 0,0 1 1 0 0,0-1 0 0 0,0 0-1 0 0,0 0 1 0 0,0 0-1 0 0,0 1 1 0 0,0-1-1 0 0,0 0 1 0 0,0 0-1 0 0,0 0 1 0 0,0 1-1 0 0,0-1 1 0 0,0 0 0 0 0,0 0-1 0 0,0 0 1 0 0,0 0-1 0 0,1 1 1 0 0,-1-1-1 0 0,0 0 1 0 0,0 0-1 0 0,0 0 1 0 0,0 0 0 0 0,1 0-1 0 0,-1 1 1 0 0,0-1-1 0 0,0 0 1 0 0,0 0-1 0 0,0 0 1 0 0,1 0-1 0 0,-1 0 1 0 0,0 0-1 0 0,0 0 1 0 0,0 0 0 0 0,1 0-1 0 0,-1 0 1 0 0,0 0-1 0 0,0 0 1 0 0,0 0-1 0 0,1 0 1 0 0,-1 0-1 0 0,0 0 1 0 0,0 0 0 0 0,0 0-1 0 0,1 0 1 0 0,3-15 1206 0 0,-4 11-1222 0 0,0 0 1 0 0,1 1-1 0 0,-1-1 1 0 0,-1 0-1 0 0,1 0 1 0 0,-1 1 0 0 0,1-1-1 0 0,-1 0 1 0 0,-2-6-1 0 0,1 8 12 0 0,0-1-1 0 0,0 0 0 0 0,0 1 0 0 0,0-1 0 0 0,0 1 0 0 0,0 0 0 0 0,-1 0 1 0 0,1 0-1 0 0,-1 0 0 0 0,1 0 0 0 0,-1 0 0 0 0,0 1 0 0 0,0-1 1 0 0,0 1-1 0 0,0 0 0 0 0,0 0 0 0 0,0 0 0 0 0,0 0 0 0 0,0 0 0 0 0,0 1 1 0 0,0 0-1 0 0,0-1 0 0 0,-1 1 0 0 0,1 0 0 0 0,0 0 0 0 0,0 1 1 0 0,0-1-1 0 0,0 1 0 0 0,-1 0 0 0 0,1-1 0 0 0,0 2 0 0 0,-4 1 0 0 0,3-1-192 0 0,0 0-1 0 0,0 0 0 0 0,0 0 0 0 0,1 1 0 0 0,-1-1 0 0 0,1 1 0 0 0,0 0 1 0 0,-1 0-1 0 0,1 1 0 0 0,-3 4 0 0 0,4-5-585 0 0,0 1 0 0 0,0-1 1 0 0,0 1-1 0 0,0 0 0 0 0,1-1 0 0 0,-1 1 0 0 0,1 0 1 0 0,0 0-1 0 0,0 0 0 0 0,1 0 0 0 0,-1 0 0 0 0,1 4 1 0 0,-5 3-3510 0 0,3 0 1868 0 0</inkml:trace>
</inkml:ink>
</file>

<file path=ppt/ink/ink5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7.3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117 394 9978 0 0,'-22'3'3528'0'0,"16"-2"-3181"0"0,-1 1 1 0 0,1-1-1 0 0,-1 0 1 0 0,1 0-1 0 0,-1-1 1 0 0,1 0-1 0 0,-1 0 0 0 0,1-1 1 0 0,-1 0-1 0 0,1 0 1 0 0,-1 0-1 0 0,-9-4 1 0 0,18 6-383 0 0,0 0 1 0 0,1 0 0 0 0,-1 0 0 0 0,1 0 0 0 0,-1 0 0 0 0,1-1 0 0 0,-1 1 0 0 0,1-1 0 0 0,0 0 0 0 0,-1 0 0 0 0,1 1 0 0 0,0-2 0 0 0,-1 1 0 0 0,1 0 0 0 0,-1 0 0 0 0,1-1 0 0 0,0 0-1 0 0,-1 1 1 0 0,1-1 0 0 0,-1 0 0 0 0,0 0 0 0 0,1 0 0 0 0,-1-1 0 0 0,0 1 0 0 0,1-1 0 0 0,-1 1 0 0 0,2-3 0 0 0,0 1 89 0 0,-1 0 0 0 0,1 0 0 0 0,-1 0 0 0 0,1-1 0 0 0,-1 0 0 0 0,0 1 0 0 0,-1-1 0 0 0,1-1 0 0 0,0 1 0 0 0,-1 0 0 0 0,0 0 0 0 0,0-1 0 0 0,-1 0 0 0 0,3-7 0 0 0,-1-16 147 0 0,0-1-1 0 0,-2 1 1 0 0,-2-1-1 0 0,-4-35 0 0 0,-5 34 455 0 0,9 29-631 0 0,1 1 0 0 0,0-1 0 0 0,0 0 0 0 0,0 0 0 0 0,-1 0 0 0 0,1 1 0 0 0,0-1 0 0 0,-1 0 0 0 0,1 0 0 0 0,-1 1-1 0 0,1-1 1 0 0,-1 0 0 0 0,1 1 0 0 0,-1-1 0 0 0,1 0 0 0 0,-1 1 0 0 0,0-1 0 0 0,1 1 0 0 0,-1-1 0 0 0,0 1 0 0 0,1-1 0 0 0,-1 1 0 0 0,0 0 0 0 0,0-1 0 0 0,1 1-1 0 0,-1 0 1 0 0,0-1 0 0 0,0 1 0 0 0,0 0 0 0 0,0 0 0 0 0,0 0 0 0 0,-1 4-2 0 0,0 0 0 0 0,1 1 0 0 0,-1-1 0 0 0,1 0 0 0 0,1 1 0 0 0,-1-1 0 0 0,0 1 0 0 0,1 0 0 0 0,0-1 0 0 0,0 1 0 0 0,0-1 0 0 0,1 1 0 0 0,1 4 0 0 0,-2-2-5 0 0,1 11 19 0 0,1 1-1 0 0,1-1 1 0 0,0 0-1 0 0,1 0 1 0 0,1 0-1 0 0,8 18 1 0 0,-12-33-55 0 0,0 1 0 0 0,1-1-1 0 0,-1 0 1 0 0,1 0 0 0 0,0 0 0 0 0,0 0-1 0 0,0 0 1 0 0,0 0 0 0 0,1 0 0 0 0,-1-1 0 0 0,1 1-1 0 0,0-1 1 0 0,0 1 0 0 0,-1-1 0 0 0,1 0-1 0 0,1 0 1 0 0,-1-1 0 0 0,0 1 0 0 0,0-1 0 0 0,1 1-1 0 0,-1-1 1 0 0,1 0 0 0 0,-1 0 0 0 0,1-1-1 0 0,-1 1 1 0 0,1-1 0 0 0,0 0 0 0 0,-1 1 0 0 0,1-2-1 0 0,0 1 1 0 0,-1 0 0 0 0,1-1 0 0 0,-1 0-1 0 0,1 1 1 0 0,-1-1 0 0 0,1-1 0 0 0,-1 1 0 0 0,5-3-1 0 0,-2 1-287 0 0,0-1 0 0 0,0 0 0 0 0,0 0 0 0 0,-1 0-1 0 0,1-1 1 0 0,-1 0 0 0 0,0 0 0 0 0,0 0 0 0 0,-1-1 0 0 0,0 0-1 0 0,0 1 1 0 0,0-2 0 0 0,-1 1 0 0 0,1 0 0 0 0,-2-1 0 0 0,1 1-1 0 0,-1-1 1 0 0,0 0 0 0 0,0 0 0 0 0,1-7 0 0 0,1-11-1432 0 0,-1 0 0 0 0,-1 0 1 0 0,0 0-1 0 0,-4-33 0 0 0,0 38 577 0 0,1 13 673 0 0,0 1 1 0 0,1 0-1 0 0,0 0 1 0 0,0-1 0 0 0,1-11-1 0 0,4 9-452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1.9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558 1 3465 0 0,'-7'2'583'0'0,"0"1"0"0"0,1-1 1 0 0,0 2-1 0 0,-1-1 0 0 0,1 1 1 0 0,1 0-1 0 0,-1 0 0 0 0,0 0 0 0 0,-8 10 1 0 0,-45 54 1079 0 0,37-40-952 0 0,-59 67 499 0 0,-220 280 739 0 0,297-371-1933 0 0,1 1-1 0 0,1-1 1 0 0,-1 1-1 0 0,0-1 0 0 0,1 1 1 0 0,0 0-1 0 0,-3 10 1 0 0,5-14-11 0 0,0 0-1 0 0,0 0 1 0 0,0-1 0 0 0,0 1-1 0 0,0 0 1 0 0,0 0 0 0 0,0 0 0 0 0,0-1-1 0 0,0 1 1 0 0,1 0 0 0 0,-1 0 0 0 0,0-1-1 0 0,0 1 1 0 0,1 0 0 0 0,-1-1 0 0 0,1 1-1 0 0,-1 0 1 0 0,0-1 0 0 0,1 1 0 0 0,-1 0-1 0 0,1-1 1 0 0,0 1 0 0 0,1 0 6 0 0,-1 0 0 0 0,1 0 0 0 0,0 0 0 0 0,0 0 0 0 0,-1-1 0 0 0,1 1 1 0 0,0-1-1 0 0,0 1 0 0 0,0-1 0 0 0,0 0 0 0 0,0 0 0 0 0,0 0 0 0 0,2 0 0 0 0,-1 1-5 0 0,0 0 0 0 0,1 0 1 0 0,-1 0-1 0 0,0 0 0 0 0,0 0 0 0 0,0 1 0 0 0,0-1 0 0 0,0 1 0 0 0,0 0 0 0 0,-1 0 0 0 0,1 0 0 0 0,0 0 1 0 0,-1 0-1 0 0,0 1 0 0 0,1-1 0 0 0,2 5 0 0 0,34 49-23 0 0,-35-50 25 0 0,33 63-43 0 0,-3 2 0 0 0,38 114 1 0 0,-42-106-630 0 0,-27-72 276 0 0,9 29-1055 0 0,-11-15-3609 0 0,-7-22 919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1.3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 43 1056 0 0,'-29'-37'4643'0'0,"29"37"-4539"0"0,-1-1-1 0 0,1 1 1 0 0,-1-1 0 0 0,0 1-1 0 0,1-1 1 0 0,-1 1 0 0 0,0 0-1 0 0,1-1 1 0 0,-1 1 0 0 0,0 0-1 0 0,0-1 1 0 0,1 1 0 0 0,-1 0-1 0 0,0 0 1 0 0,0 0 0 0 0,1 0-1 0 0,-1 0 1 0 0,0 0 0 0 0,0 0-1 0 0,0 0 1 0 0,1 0 0 0 0,-2 0-1 0 0,1 1-23 0 0,0 0-1 0 0,0 0 0 0 0,0 0 0 0 0,0-1 0 0 0,0 1 1 0 0,0 0-1 0 0,0 0 0 0 0,0 0 0 0 0,0 1 0 0 0,1-1 0 0 0,-1 0 1 0 0,0 0-1 0 0,1 0 0 0 0,-1 0 0 0 0,1 1 0 0 0,-1-1 1 0 0,1 3-1 0 0,-2 7 38 0 0,1 1 0 0 0,0-1 1 0 0,1 1-1 0 0,0-1 1 0 0,1 1-1 0 0,0-1 0 0 0,1 1 1 0 0,4 17-1 0 0,1 7-20 0 0,11 78-384 0 0,5-1 0 0 0,5-1 0 0 0,45 114 0 0 0,-69-215-357 0 0,13 25-3592 0 0,-14-64 498 0 0,-2 12 2874 0 0</inkml:trace>
</inkml:ink>
</file>

<file path=ppt/ink/ink6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7.7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 1 6929 0 0,'-4'2'529'0'0,"1"0"-1"0"0,0 0 0 0 0,0 0 0 0 0,0 0 0 0 0,0 1 0 0 0,0 0 0 0 0,1-1 0 0 0,-1 1 0 0 0,-2 4 0 0 0,4-5-396 0 0,0 0 0 0 0,0 1 0 0 0,0-1 0 0 0,0 0-1 0 0,0 1 1 0 0,0-1 0 0 0,1 1 0 0 0,-1-1-1 0 0,1 1 1 0 0,-1-1 0 0 0,1 4 0 0 0,1 3-158 0 0,1 0 0 0 0,0 0 1 0 0,0 1-1 0 0,0-2 1 0 0,1 1-1 0 0,6 11 1 0 0,-7-15 111 0 0,-1-2-90 0 0,8 22 16 0 0,1 0 0 0 0,1 0 0 0 0,1-2 0 0 0,1 1 0 0 0,2-1 0 0 0,22 28 0 0 0,-47-99 3090 0 0,8 42-2998 0 0,-4-12 222 0 0,1-1 0 0 0,1 0 0 0 0,-4-30 0 0 0,7 45-321 0 0,1 0 0 0 0,-1 0 0 0 0,1 1 0 0 0,0-1 0 0 0,1 0 0 0 0,-1 0 0 0 0,1 0 0 0 0,0 0-1 0 0,0 1 1 0 0,0-1 0 0 0,0 0 0 0 0,0 1 0 0 0,1-1 0 0 0,0 1 0 0 0,-1 0 0 0 0,1-1 0 0 0,1 1 0 0 0,-1 0 0 0 0,0 0-1 0 0,1 0 1 0 0,0 0 0 0 0,-1 1 0 0 0,1-1 0 0 0,6-3 0 0 0,-9 6-5 0 0,0-1 1 0 0,0 1-1 0 0,1 0 0 0 0,-1-1 1 0 0,0 1-1 0 0,0 0 1 0 0,1 0-1 0 0,-1 0 0 0 0,0-1 1 0 0,1 1-1 0 0,-1 0 0 0 0,0 0 1 0 0,1 0-1 0 0,-1-1 1 0 0,0 1-1 0 0,1 0 0 0 0,-1 0 1 0 0,0 0-1 0 0,1 0 0 0 0,-1 0 1 0 0,0 0-1 0 0,1 0 0 0 0,-1 0 1 0 0,1 0-1 0 0,-1 0 1 0 0,0 0-1 0 0,1 0 0 0 0,-1 0 1 0 0,0 0-1 0 0,1 0 0 0 0,-1 0 1 0 0,0 1-1 0 0,1-1 1 0 0,-1 0-1 0 0,0 0 0 0 0,1 0 1 0 0,-1 1-1 0 0,0-1 0 0 0,1 0 1 0 0,-1 0-1 0 0,0 1 1 0 0,0-1-1 0 0,1 0 0 0 0,-1 0 1 0 0,0 1-1 0 0,0-1 0 0 0,0 0 1 0 0,1 1-1 0 0,-1-1 0 0 0,0 0 1 0 0,0 1-1 0 0,0-1 1 0 0,0 0-1 0 0,0 1 0 0 0,0-1 1 0 0,0 0-1 0 0,0 1 0 0 0,0 0 23 0 0,0 1-1 0 0,0-1 1 0 0,0 0-1 0 0,0 0 0 0 0,-1 0 1 0 0,1 0-1 0 0,-1 1 1 0 0,1-1-1 0 0,-1 0 0 0 0,1 0 1 0 0,-1 0-1 0 0,1 0 0 0 0,-1 0 1 0 0,0 0-1 0 0,0 0 1 0 0,1-1-1 0 0,-1 1 0 0 0,-1 1 1 0 0,-18 8 579 0 0,-9 8-2283 0 0,28-17 1513 0 0,1 0-1 0 0,0-1 1 0 0,-1 1-1 0 0,1 0 1 0 0,0 0-1 0 0,0 0 1 0 0,-1 0-1 0 0,1 0 1 0 0,0-1-1 0 0,0 1 0 0 0,0 0 1 0 0,0 0-1 0 0,0 0 1 0 0,0 0-1 0 0,0 0 1 0 0,1 0-1 0 0,-1-1 1 0 0,0 1-1 0 0,0 0 1 0 0,1 0-1 0 0,-1 0 1 0 0,1 0-1 0 0,-1-1 1 0 0,0 1-1 0 0,1 0 1 0 0,0-1-1 0 0,-1 1 1 0 0,1 0-1 0 0,-1-1 0 0 0,1 1 1 0 0,0 0-1 0 0,-1-1 1 0 0,1 1-1 0 0,0-1 1 0 0,0 1-1 0 0,-1-1 1 0 0,1 0-1 0 0,1 1 1 0 0,0 0-155 0 0,-1 0 0 0 0,1 1 1 0 0,0-1-1 0 0,0-1 0 0 0,0 1 1 0 0,0 0-1 0 0,0 0 0 0 0,0-1 1 0 0,0 1-1 0 0,0-1 0 0 0,0 0 1 0 0,0 1-1 0 0,0-1 0 0 0,1 0 1 0 0,-1 0-1 0 0,0 0 0 0 0,0-1 0 0 0,0 1 1 0 0,0 0-1 0 0,0-1 0 0 0,0 0 1 0 0,0 1-1 0 0,3-2 0 0 0,13-5-2244 0 0</inkml:trace>
</inkml:ink>
</file>

<file path=ppt/ink/ink6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8.1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89 221 13123 0 0,'-9'7'1477'0'0,"1"-1"0"0"0,-1 1 0 0 0,-14 16 0 0 0,18-17-1307 0 0,1 0 0 0 0,-1 0 1 0 0,1 0-1 0 0,0 0 0 0 0,1 1 1 0 0,-5 10-1 0 0,7-13-236 0 0,0 0-1 0 0,0 0 0 0 0,0 0 1 0 0,0 1-1 0 0,0-1 1 0 0,1 0-1 0 0,0 0 1 0 0,0 1-1 0 0,0-1 1 0 0,0 0-1 0 0,1 1 1 0 0,0-1-1 0 0,0 0 0 0 0,0 0 1 0 0,0 0-1 0 0,1 0 1 0 0,-1 0-1 0 0,1 0 1 0 0,0 0-1 0 0,0 0 1 0 0,1-1-1 0 0,-1 1 1 0 0,1-1-1 0 0,0 1 1 0 0,0-1-1 0 0,0 0 0 0 0,5 4 1 0 0,-7-6 105 0 0,0 0-1 0 0,-1 0 1 0 0,1-1 0 0 0,0 1 0 0 0,-1 0 0 0 0,1 0-1 0 0,0-1 1 0 0,0 1 0 0 0,0-1 0 0 0,0 1-1 0 0,0-1 1 0 0,-1 1 0 0 0,1-1 0 0 0,0 1-1 0 0,0-1 1 0 0,0 0 0 0 0,0 1 0 0 0,0-1 0 0 0,1 0-1 0 0,-1 0 1 0 0,0 0 0 0 0,0 0 0 0 0,0 0-1 0 0,0 0 1 0 0,0 0 0 0 0,0 0 0 0 0,0 0-1 0 0,0-1 1 0 0,0 1 0 0 0,0 0 0 0 0,0-1 0 0 0,1 0-1 0 0,0-1 8 0 0,-1 0 0 0 0,1 0 1 0 0,-1 0-1 0 0,0 0 0 0 0,0 0 0 0 0,0 0 0 0 0,0 0 0 0 0,0-1 0 0 0,-1 1 0 0 0,1 0 0 0 0,-1-1 0 0 0,1 1 0 0 0,-1-4 0 0 0,1-12-31 0 0,0 0 0 0 0,-4-29 1 0 0,1 32-15 0 0,1 0 1 0 0,1 0 0 0 0,0 0 0 0 0,0 0-1 0 0,2 0 1 0 0,3-15 0 0 0,-5 49 77 0 0,-7 19-36 0 0,-4-8-563 0 0,19-47-3338 0 0,17-66-3362 0 0,0-40 864 0 0,-10 56 4118 0 0</inkml:trace>
</inkml:ink>
</file>

<file path=ppt/ink/ink6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8.4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104 80 10122 0 0,'-2'0'394'0'0,"0"0"0"0"0,0 0 0 0 0,1 0-1 0 0,-1 0 1 0 0,0 0 0 0 0,0 0 0 0 0,1 0-1 0 0,-1 1 1 0 0,0-1 0 0 0,1 1 0 0 0,-1-1 0 0 0,1 1-1 0 0,-1 0 1 0 0,0 0 0 0 0,1-1 0 0 0,-1 1 0 0 0,-1 2-1 0 0,2-2-305 0 0,1 0 0 0 0,0 0 0 0 0,-1-1 0 0 0,1 1 0 0 0,0 0 0 0 0,-1 0 0 0 0,1 0 0 0 0,0 0 0 0 0,0 0-1 0 0,0 0 1 0 0,0 0 0 0 0,0 0 0 0 0,0 0 0 0 0,0 0 0 0 0,0 0 0 0 0,0 0 0 0 0,0-1 0 0 0,1 1 0 0 0,-1 0 0 0 0,0 0 0 0 0,0 0-1 0 0,1 0 1 0 0,0 1 0 0 0,4 7-325 0 0,1 0-1 0 0,0 0 0 0 0,0-1 1 0 0,12 13-1 0 0,-7-10 609 0 0,60 78-2382 0 0,-68-163 5534 0 0,10 20-3128 0 0,3-10-317 0 0,-15 60-98 0 0,-1 0 1 0 0,1 0-1 0 0,-1 0 1 0 0,0-1 0 0 0,0 1-1 0 0,-1 0 1 0 0,1 0 0 0 0,-1 0-1 0 0,0-1 1 0 0,0 1-1 0 0,-3-6 1 0 0,3 8 9 0 0,0 1-1 0 0,0-1 1 0 0,0 1 0 0 0,0 0-1 0 0,0 0 1 0 0,-1-1 0 0 0,1 1-1 0 0,0 0 1 0 0,-1 0-1 0 0,1 0 1 0 0,-1 0 0 0 0,1 1-1 0 0,-1-1 1 0 0,0 0 0 0 0,1 1-1 0 0,-1-1 1 0 0,0 1 0 0 0,1-1-1 0 0,-1 1 1 0 0,0 0 0 0 0,1 0-1 0 0,-1 0 1 0 0,0 0 0 0 0,0 0-1 0 0,1 0 1 0 0,-1 0-1 0 0,0 0 1 0 0,0 1 0 0 0,1-1-1 0 0,-1 1 1 0 0,1-1 0 0 0,-1 1-1 0 0,0 0 1 0 0,1-1 0 0 0,-1 1-1 0 0,-2 2 1 0 0,-5 2-68 0 0,-1 1-1 0 0,1-1 1 0 0,0 2 0 0 0,-11 9-1 0 0,6-2 64 0 0,10-10-171 0 0,1-1 0 0 0,0 1-1 0 0,-1-1 1 0 0,1 0 0 0 0,-1 0 0 0 0,0-1-1 0 0,-6 4 1 0 0,9-6-55 0 0,0 0 0 0 0,-1 1-1 0 0,1-1 1 0 0,0 0 0 0 0,0 0 0 0 0,0 0 0 0 0,0 0-1 0 0,-1 0 1 0 0,1-1 0 0 0,0 1 0 0 0,0 0 0 0 0,0 0-1 0 0,-1-1 1 0 0,1 1 0 0 0,0-1 0 0 0,0 1 0 0 0,0-1-1 0 0,0 1 1 0 0,0-1 0 0 0,0 0 0 0 0,0 1-1 0 0,0-1 1 0 0,0 0 0 0 0,1 0 0 0 0,-1 0 0 0 0,0 0-1 0 0,0 0 1 0 0,1 0 0 0 0,-1 0 0 0 0,0 0 0 0 0,1 0-1 0 0,-1 0 1 0 0,1 0 0 0 0,-1-2 0 0 0,-9-15-2989 0 0,-1-5-873 0 0</inkml:trace>
</inkml:ink>
</file>

<file path=ppt/ink/ink6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8.8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56 160 8034 0 0,'-1'0'53'0'0,"-1"-1"0"0"0,1 1 1 0 0,0 0-1 0 0,0 1 0 0 0,-1-1 1 0 0,1 0-1 0 0,0 0 0 0 0,0 0 1 0 0,-1 1-1 0 0,1-1 0 0 0,0 1 1 0 0,0-1-1 0 0,0 1 0 0 0,0-1 1 0 0,0 1-1 0 0,-1 0 0 0 0,1-1 1 0 0,0 1-1 0 0,0 0 0 0 0,1 0 0 0 0,-1 0 1 0 0,0 0-1 0 0,0 0 0 0 0,0 0 1 0 0,1 0-1 0 0,-1 0 0 0 0,0 0 1 0 0,1 0-1 0 0,-1 0 0 0 0,1 0 1 0 0,-1 0-1 0 0,1 1 0 0 0,0-1 1 0 0,-1 0-1 0 0,1 0 0 0 0,0 1 1 0 0,0-1-1 0 0,0 0 0 0 0,0 0 1 0 0,0 1-1 0 0,0-1 0 0 0,0 0 1 0 0,1 0-1 0 0,-1 1 0 0 0,0-1 1 0 0,1 0-1 0 0,-1 0 0 0 0,1 0 0 0 0,-1 0 1 0 0,1 1-1 0 0,-1-1 0 0 0,1 0 1 0 0,0 0-1 0 0,1 1 0 0 0,3 7-103 0 0,1 0 0 0 0,1 0 0 0 0,-1 0 0 0 0,2-1 0 0 0,7 8 0 0 0,2-1-3 0 0,0-1 0 0 0,1 0 0 0 0,1-1 0 0 0,32 17-1 0 0,-44-26 172 0 0,1-1 0 0 0,-1 0 0 0 0,1 0 0 0 0,-1 0-1 0 0,1-1 1 0 0,0 0 0 0 0,0 0 0 0 0,0-1-1 0 0,0 0 1 0 0,1-1 0 0 0,-1 1 0 0 0,0-2 0 0 0,0 1-1 0 0,0-1 1 0 0,0 0 0 0 0,10-3 0 0 0,-15 3 166 0 0,0-1-1 0 0,0 1 1 0 0,0-1 0 0 0,0 0 0 0 0,-1 1 0 0 0,1-1 0 0 0,0 0 0 0 0,-1-1-1 0 0,1 1 1 0 0,-1 0 0 0 0,0-1 0 0 0,0 1 0 0 0,0-1 0 0 0,0 0 0 0 0,0 0-1 0 0,-1 0 1 0 0,3-4 0 0 0,-2 1-57 0 0,0-1 0 0 0,0 1 1 0 0,-1-1-1 0 0,0 0 0 0 0,0 0 0 0 0,0 1 0 0 0,-1-1 0 0 0,-1-9 1 0 0,1 5-191 0 0,-2 0 0 0 0,1 0 1 0 0,-2 1-1 0 0,1-1 0 0 0,-1 1 0 0 0,-1 0 1 0 0,0 0-1 0 0,0 0 0 0 0,-1 0 1 0 0,-11-16-1 0 0,6 14-104 0 0,0 0 0 0 0,-2 1 0 0 0,1 0 0 0 0,-1 0-1 0 0,-1 2 1 0 0,1-1 0 0 0,-2 2 0 0 0,1-1 0 0 0,-1 2 0 0 0,-1 0 0 0 0,1 1 0 0 0,-27-8 0 0 0,38 14-108 0 0,1-1-1 0 0,-1 1 1 0 0,1 0 0 0 0,-1 0 0 0 0,1 0 0 0 0,0 0 0 0 0,-1 1-1 0 0,1-1 1 0 0,-1 0 0 0 0,1 1 0 0 0,0 0 0 0 0,-1 0 0 0 0,1 0 0 0 0,0 0-1 0 0,0 0 1 0 0,0 0 0 0 0,0 0 0 0 0,0 1 0 0 0,0-1 0 0 0,-4 4-1 0 0,-31 43-5731 0 0,9-10 1687 0 0,5-17 2128 0 0,0 2-361 0 0</inkml:trace>
</inkml:ink>
</file>

<file path=ppt/ink/ink6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9.2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176 1 9234 0 0,'-2'1'82'0'0,"1"-1"0"0"0,-1 1 0 0 0,1 0 0 0 0,-1 0 0 0 0,1 0 0 0 0,-1 0 0 0 0,1 0 0 0 0,0 0 0 0 0,-1 0 0 0 0,1 1 0 0 0,0-1 0 0 0,0 0 0 0 0,0 1 0 0 0,0-1 0 0 0,0 1 0 0 0,0-1 0 0 0,1 1 0 0 0,-1 0 0 0 0,0-1 0 0 0,0 4 0 0 0,0-1-44 0 0,1 0-1 0 0,0 0 0 0 0,0-1 1 0 0,0 1-1 0 0,0 0 1 0 0,1 0-1 0 0,-1 0 0 0 0,1-1 1 0 0,2 7-1 0 0,4 8-187 0 0,0 0 0 0 0,2-1-1 0 0,12 20 1 0 0,-10-18 250 0 0,0 2-131 0 0,32 54-184 0 0,-40-70 265 0 0,1 0 0 0 0,0 0 0 0 0,0 0 0 0 0,0 0 0 0 0,0-1-1 0 0,0 0 1 0 0,1 0 0 0 0,0 0 0 0 0,0-1 0 0 0,10 6 0 0 0,-15-8 34 0 0,1-1 1 0 0,0 0 0 0 0,-1 1 0 0 0,1-1 0 0 0,0 0-1 0 0,-1 0 1 0 0,1 1 0 0 0,0-1 0 0 0,-1 0 0 0 0,1 0-1 0 0,0 0 1 0 0,-1 0 0 0 0,1 0 0 0 0,0 0-1 0 0,0 0 1 0 0,-1 0 0 0 0,1 0 0 0 0,0 0 0 0 0,-1-1-1 0 0,1 1 1 0 0,0 0 0 0 0,-1 0 0 0 0,1 0-1 0 0,0-1 1 0 0,-1 1 0 0 0,1-1 0 0 0,-1 1 0 0 0,1 0-1 0 0,0-1 1 0 0,-1 1 0 0 0,1-1 0 0 0,-1 1 0 0 0,1-1-1 0 0,0 0 1 0 0,-1-1 137 0 0,1-1 0 0 0,0 1 1 0 0,0 0-1 0 0,-1 0 0 0 0,0-1 0 0 0,1 1 0 0 0,-1 0 0 0 0,0-1 1 0 0,0 1-1 0 0,-1-4 0 0 0,-11-55 1872 0 0,7 46-2076 0 0,-1 0 0 0 0,0 0 0 0 0,-1 1 0 0 0,-1 0 0 0 0,0 0 0 0 0,-1 1 0 0 0,0 0 0 0 0,-1 0-1 0 0,-20-19 1 0 0,27 29-202 0 0,-1 0 0 0 0,1 0-1 0 0,-1 0 1 0 0,0 0-1 0 0,0 1 1 0 0,0 0-1 0 0,0-1 1 0 0,0 1-1 0 0,-1 1 1 0 0,1-1 0 0 0,0 1-1 0 0,-1-1 1 0 0,0 1-1 0 0,1 0 1 0 0,-1 1-1 0 0,0-1 1 0 0,1 1 0 0 0,-1 0-1 0 0,0 0 1 0 0,1 1-1 0 0,-1-1 1 0 0,0 1-1 0 0,1 0 1 0 0,-1 0-1 0 0,1 1 1 0 0,-1-1 0 0 0,1 1-1 0 0,0 0 1 0 0,0 0-1 0 0,0 1 1 0 0,0-1-1 0 0,0 1 1 0 0,0 0 0 0 0,0 0-1 0 0,1 0 1 0 0,0 0-1 0 0,-4 5 1 0 0,-1 0-441 0 0,1 1-1 0 0,0 0 1 0 0,0 0 0 0 0,1 1 0 0 0,1 0-1 0 0,-1 0 1 0 0,1 0 0 0 0,1 1-1 0 0,0-1 1 0 0,1 1 0 0 0,0 0 0 0 0,-2 15-1 0 0,1 16-2093 0 0</inkml:trace>
</inkml:ink>
</file>

<file path=ppt/ink/ink6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29.5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61 85 7034 0 0,'-4'2'321'0'0,"0"0"1"0"0,0 0 0 0 0,0 1 0 0 0,1-1 0 0 0,-1 1 0 0 0,1 0 0 0 0,0 0 0 0 0,-1 0 0 0 0,1 0-1 0 0,0 1 1 0 0,1-1 0 0 0,-1 1 0 0 0,1 0 0 0 0,0 0 0 0 0,0 0 0 0 0,-2 4 0 0 0,3-6-344 0 0,1 0 1 0 0,-1 0 0 0 0,0 1-1 0 0,1-1 1 0 0,0 0-1 0 0,0 0 1 0 0,-1 0 0 0 0,1 0-1 0 0,0 1 1 0 0,1-1-1 0 0,-1 0 1 0 0,0 0 0 0 0,1 0-1 0 0,-1 0 1 0 0,1 0 0 0 0,0 1-1 0 0,-1-1 1 0 0,1 0-1 0 0,0 0 1 0 0,0-1 0 0 0,1 1-1 0 0,-1 0 1 0 0,0 0-1 0 0,1 0 1 0 0,-1-1 0 0 0,1 1-1 0 0,-1-1 1 0 0,1 1-1 0 0,0-1 1 0 0,-1 0 0 0 0,1 0-1 0 0,0 1 1 0 0,0-1 0 0 0,3 1-1 0 0,-5-2 63 0 0,0 0 0 0 0,0-1-1 0 0,0 1 1 0 0,0 0 0 0 0,0 0 0 0 0,0 0-1 0 0,0 0 1 0 0,0 0 0 0 0,0-1 0 0 0,-1 1-1 0 0,2 0 1 0 0,-1 0 0 0 0,0 0 0 0 0,0 0-1 0 0,0-1 1 0 0,0 1 0 0 0,0 0 0 0 0,0 0-1 0 0,0 0 1 0 0,0 0 0 0 0,0 0-1 0 0,0 0 1 0 0,0-1 0 0 0,0 1 0 0 0,0 0-1 0 0,0 0 1 0 0,0 0 0 0 0,0 0 0 0 0,1 0-1 0 0,-1 0 1 0 0,0 0 0 0 0,0-1 0 0 0,0 1-1 0 0,0 0 1 0 0,0 0 0 0 0,0 0 0 0 0,1 0-1 0 0,-1 0 1 0 0,0 0 0 0 0,0 0 0 0 0,0 0-1 0 0,0 0 1 0 0,0 0 0 0 0,1 0 0 0 0,-1 0-1 0 0,-16-22 2218 0 0,0 1-843 0 0,14 14-1467 0 0,1 0 1 0 0,-1 0 0 0 0,1 0-1 0 0,1 0 1 0 0,-1 0-1 0 0,1-1 1 0 0,0 1 0 0 0,1 0-1 0 0,0 0 1 0 0,0 0-1 0 0,0 0 1 0 0,1 0 0 0 0,4-11-1 0 0,-5 14-277 0 0,1 1-1 0 0,-1 0 0 0 0,1 0 0 0 0,0 0 0 0 0,0 1 1 0 0,0-1-1 0 0,1 0 0 0 0,-1 1 0 0 0,1-1 1 0 0,-1 1-1 0 0,1 0 0 0 0,0 0 0 0 0,0 0 0 0 0,-1 0 1 0 0,1 0-1 0 0,1 1 0 0 0,-1 0 0 0 0,0-1 1 0 0,0 1-1 0 0,1 0 0 0 0,-1 0 0 0 0,0 1 1 0 0,1-1-1 0 0,-1 1 0 0 0,1 0 0 0 0,-1-1 0 0 0,1 2 1 0 0,-1-1-1 0 0,1 0 0 0 0,3 2 0 0 0,23 3-3704 0 0,-16 3 2099 0 0</inkml:trace>
</inkml:ink>
</file>

<file path=ppt/ink/ink6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0.0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433 92 5785 0 0,'-12'-27'4835'0'0,"-8"-14"-6243"0"0,19 39 1341 0 0,0 0-1 0 0,0 1 1 0 0,0-1 0 0 0,0 1-1 0 0,0-1 1 0 0,-1 1 0 0 0,1 0-1 0 0,0-1 1 0 0,-1 1 0 0 0,1 0 0 0 0,-1 0-1 0 0,1 0 1 0 0,-1 0 0 0 0,0 0-1 0 0,1 0 1 0 0,-1 0 0 0 0,-3 0-1 0 0,3 1 171 0 0,0 0 1 0 0,0 0-1 0 0,1 1 0 0 0,-1-1 0 0 0,0 1 0 0 0,0 0 0 0 0,1-1 0 0 0,-1 1 0 0 0,1 0 0 0 0,-1 0 0 0 0,1 0 0 0 0,-1 0 0 0 0,1 0 0 0 0,-1 0 1 0 0,1 0-1 0 0,0 1 0 0 0,0-1 0 0 0,-1 0 0 0 0,1 1 0 0 0,0-1 0 0 0,-1 4 0 0 0,-21 37 871 0 0,20-36-835 0 0,-5 11 176 0 0,6-10-208 0 0,0 0 0 0 0,-1-1 0 0 0,0 1 0 0 0,0-1 0 0 0,-1 0 0 0 0,0 0 1 0 0,0 0-1 0 0,0-1 0 0 0,-1 1 0 0 0,1-1 0 0 0,-1 0 0 0 0,-6 4 0 0 0,10-8-75 0 0,0-1 1 0 0,-1 0-1 0 0,1 0 0 0 0,0 0 0 0 0,0 0 1 0 0,0 0-1 0 0,-1 0 0 0 0,1 0 0 0 0,0 0 1 0 0,0-1-1 0 0,0 1 0 0 0,0 0 0 0 0,-1-1 1 0 0,1 1-1 0 0,0-1 0 0 0,0 1 0 0 0,0-1 1 0 0,0 1-1 0 0,0-1 0 0 0,0 0 0 0 0,0 0 1 0 0,0 1-1 0 0,1-1 0 0 0,-1 0 0 0 0,0 0 1 0 0,-1-2-1 0 0,-24-34 221 0 0,13 18-182 0 0,7 14-49 0 0,1-1 0 0 0,-1 1 0 0 0,0 1 0 0 0,0-1 0 0 0,0 1 0 0 0,-1 0 0 0 0,1 1 1 0 0,-1-1-1 0 0,0 1 0 0 0,0 1 0 0 0,-8-3 0 0 0,0 1 69 0 0,0 1-1 0 0,0 1 1 0 0,0 0 0 0 0,-23 0 0 0 0,58 13-242 0 0,-1 0 0 0 0,25 20-1 0 0,0 4 21 0 0,40 30-752 0 0,-78-61 489 0 0,0 0 0 0 0,1 0 0 0 0,0 0-1 0 0,0-1 1 0 0,0-1 0 0 0,1 1 0 0 0,-1-1 0 0 0,0 0-1 0 0,1-1 1 0 0,13 2 0 0 0,-17-3 119 0 0,0-1-1 0 0,0 1 1 0 0,0-1 0 0 0,0 0-1 0 0,0 0 1 0 0,-1 0 0 0 0,1 0-1 0 0,0-1 1 0 0,0 0 0 0 0,-1 1-1 0 0,1-1 1 0 0,-1-1 0 0 0,0 1-1 0 0,1 0 1 0 0,-1-1 0 0 0,0 0-1 0 0,-1 1 1 0 0,1-1 0 0 0,3-4-1 0 0,17-23-2431 0 0</inkml:trace>
</inkml:ink>
</file>

<file path=ppt/ink/ink6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30.4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 2 11787 0 0,'-2'-1'202'0'0,"0"1"0"0"0,1-1 0 0 0,-1 1 1 0 0,0 0-1 0 0,0 0 0 0 0,1 0 1 0 0,-1 0-1 0 0,0 0 0 0 0,1 1 0 0 0,-1-1 1 0 0,0 0-1 0 0,1 1 0 0 0,-1-1 1 0 0,0 1-1 0 0,-1 1 0 0 0,2-2-194 0 0,1 1-1 0 0,-1-1 0 0 0,1 1 1 0 0,-1-1-1 0 0,1 1 1 0 0,0 0-1 0 0,-1-1 0 0 0,1 1 1 0 0,0 0-1 0 0,0-1 1 0 0,-1 1-1 0 0,1 0 0 0 0,0-1 1 0 0,0 1-1 0 0,0 0 0 0 0,0-1 1 0 0,0 1-1 0 0,0 0 1 0 0,0-1-1 0 0,0 1 0 0 0,0 0 1 0 0,0 0-1 0 0,0-1 1 0 0,0 1-1 0 0,1 0 0 0 0,2 7-510 0 0,0 0-1 0 0,1 0 0 0 0,0-1 0 0 0,0 0 0 0 0,6 7 1 0 0,0 2 41 0 0,-1-2-182 0 0,48 72-1777 0 0,-52-80 2459 0 0,-1-1 0 0 0,1 0 0 0 0,0 1 0 0 0,0-2 0 0 0,0 1 0 0 0,1-1 1 0 0,0 1-1 0 0,0-1 0 0 0,0-1 0 0 0,0 1 0 0 0,11 3 0 0 0,-15-6 111 0 0,-1-1 0 0 0,0 0-1 0 0,0 1 1 0 0,0-1 0 0 0,1 0-1 0 0,-1 0 1 0 0,0 0 0 0 0,0 0-1 0 0,1 0 1 0 0,-1 0 0 0 0,0 0-1 0 0,0 0 1 0 0,1 0 0 0 0,-1-1-1 0 0,0 1 1 0 0,0 0 0 0 0,0-1 0 0 0,0 1-1 0 0,1-1 1 0 0,-1 1 0 0 0,0-1-1 0 0,0 0 1 0 0,0 1 0 0 0,0-1-1 0 0,0 0 1 0 0,0 0 0 0 0,0-1-1 0 0,1 0 61 0 0,-1-1 0 0 0,1 1 0 0 0,-1-1 0 0 0,0 0 0 0 0,0 1 0 0 0,0-1 0 0 0,-1 0 0 0 0,1 0 0 0 0,-1 0 0 0 0,1 1 0 0 0,-1-5 0 0 0,0-6 40 0 0,-1 0-1 0 0,0 0 1 0 0,-1 1-1 0 0,-4-16 1 0 0,-16-29-522 0 0,21 54 205 0 0,-1 0 0 0 0,1 0 0 0 0,0 1 0 0 0,-1-1 0 0 0,0 1 0 0 0,0-1 1 0 0,0 1-1 0 0,0 0 0 0 0,0-1 0 0 0,0 1 0 0 0,0 0 0 0 0,-1 1 0 0 0,1-1 0 0 0,-1 0 1 0 0,1 1-1 0 0,-1-1 0 0 0,-4-1 0 0 0,6 3 55 0 0,0 1-1 0 0,0-1 1 0 0,0 0 0 0 0,0 1-1 0 0,1-1 1 0 0,-1 0 0 0 0,0 1-1 0 0,0-1 1 0 0,0 1 0 0 0,1-1-1 0 0,-1 1 1 0 0,0 0 0 0 0,1-1 0 0 0,-1 1-1 0 0,0 0 1 0 0,1 0 0 0 0,-1-1-1 0 0,1 1 1 0 0,-1 0 0 0 0,1 0-1 0 0,0 0 1 0 0,-1-1 0 0 0,1 1-1 0 0,0 0 1 0 0,-1 2 0 0 0,-9 32 374 0 0,6-23-47 0 0,2-6-149 0 0,0-2-138 0 0,0 0 1 0 0,1 0-1 0 0,-1 0 1 0 0,1 0-1 0 0,0 0 1 0 0,0 0-1 0 0,0 0 1 0 0,1 1-1 0 0,0-1 1 0 0,-1 7-1 0 0,6-52-12181 0 0,-4 28 8986 0 0</inkml:trace>
</inkml:ink>
</file>

<file path=ppt/ink/ink6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45.1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505 1 1408 0 0,'1'5'-91'0'0,"0"1"-1"0"0,0-1 1 0 0,1 1 0 0 0,-1-1-1 0 0,1 0 1 0 0,0 0-1 0 0,0 0 1 0 0,5 7-1 0 0,-7-11 200 0 0,0 0-1 0 0,0 0 1 0 0,0 0-1 0 0,0 0 1 0 0,0 0-1 0 0,-1-1 0 0 0,1 1 1 0 0,0 0-1 0 0,0 0 1 0 0,-1 0-1 0 0,1 0 0 0 0,-1-1 1 0 0,1 1-1 0 0,0 0 1 0 0,-1 0-1 0 0,0-1 1 0 0,1 1-1 0 0,-1 0 0 0 0,1-1 1 0 0,-1 1-1 0 0,0 0 1 0 0,1-1-1 0 0,-1 1 0 0 0,0-1 1 0 0,0 0-1 0 0,0 1 1 0 0,-37 25 2843 0 0,-3 4-1030 0 0,-14 43-423 0 0,40-51-882 0 0,-34 38 0 0 0,-213 177-408 0 0,262-236-400 0 0,-1 0 1 0 0,0 0 0 0 0,0 0-1 0 0,0 0 1 0 0,1 0-1 0 0,-1 0 1 0 0,0-1 0 0 0,0 1-1 0 0,0 0 1 0 0,0-1 0 0 0,-1 1-1 0 0,1 0 1 0 0,0-1-1 0 0,0 0 1 0 0,0 1 0 0 0,0-1-1 0 0,-1 0 1 0 0,1 1 0 0 0,0-1-1 0 0,0 0 1 0 0,0 0-1 0 0,-1 0 1 0 0,1 0 0 0 0,0 0-1 0 0,0 0 1 0 0,-1-1 0 0 0,1 1-1 0 0,0 0 1 0 0,-2-1-1 0 0,2-1-145 0 0,-1-1-1 0 0,1 1 0 0 0,-1-1 0 0 0,1 0 0 0 0,0 1 0 0 0,0-1 1 0 0,0 0-1 0 0,0 0 0 0 0,0 1 0 0 0,1-1 0 0 0,-1-4 0 0 0,-3-18-1018 0 0</inkml:trace>
</inkml:ink>
</file>

<file path=ppt/ink/ink6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45.4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1 2176 0 0,'0'4'295'0'0,"-1"-1"0"0"0,1 1-1 0 0,0 0 1 0 0,0 0-1 0 0,0 0 1 0 0,1-1-1 0 0,-1 1 1 0 0,1 0 0 0 0,0 0-1 0 0,0-1 1 0 0,0 1-1 0 0,1-1 1 0 0,-1 1-1 0 0,1-1 1 0 0,0 1 0 0 0,0-1-1 0 0,2 4 1 0 0,45 55 402 0 0,-43-55-410 0 0,11 11-51 0 0,1-2 0 0 0,1 1 1 0 0,0-2-1 0 0,1-1 0 0 0,1 0 0 0 0,0-2 0 0 0,1 0 1 0 0,0-1-1 0 0,1-2 0 0 0,0 0 0 0 0,28 6 0 0 0,-1-2-45 0 0,1-3 0 0 0,0-2-1 0 0,1-2 1 0 0,67-1 0 0 0,-86-4-339 0 0,-15 0-229 0 0,1-1 0 0 0,-1-1-1 0 0,1 0 1 0 0,29-7 0 0 0,-48 8 235 0 0,0-1 1 0 0,1 1 0 0 0,-1-1-1 0 0,0 1 1 0 0,0 0 0 0 0,0-1-1 0 0,0 1 1 0 0,0-1 0 0 0,0 1-1 0 0,0 0 1 0 0,0-1 0 0 0,0 1-1 0 0,0-1 1 0 0,0 1 0 0 0,0-1-1 0 0,0 1 1 0 0,0 0 0 0 0,0-1-1 0 0,0 1 1 0 0,0-1 0 0 0,0 1-1 0 0,-1 0 1 0 0,1-1 0 0 0,0 1-1 0 0,0 0 1 0 0,0-1 0 0 0,-1 1-1 0 0,1 0 1 0 0,0-1-1 0 0,-1 1 1 0 0,1 0 0 0 0,0-1-1 0 0,-1 1 1 0 0,1 0 0 0 0,0 0-1 0 0,-1-1 1 0 0,1 1 0 0 0,0 0-1 0 0,-1 0 1 0 0,1 0 0 0 0,-1 0-1 0 0,1-1 1 0 0,0 1 0 0 0,-2 0-1 0 0,-20-16-1936 0 0,21 15 1844 0 0,-16-9-1174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1.6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 1352 0 0,'0'-1'61'0'0,"0"1"0"0"0,0 0-1 0 0,0 0 1 0 0,0-1 0 0 0,0 1 0 0 0,0 0-1 0 0,0 0 1 0 0,0-1 0 0 0,1 1-1 0 0,-1 0 1 0 0,0 0 0 0 0,0-1 0 0 0,0 1-1 0 0,0 0 1 0 0,1 0 0 0 0,-1 0-1 0 0,0-1 1 0 0,0 1 0 0 0,0 0 0 0 0,1 0-1 0 0,-1 0 1 0 0,0 0 0 0 0,0 0-1 0 0,1-1 1 0 0,-1 1 0 0 0,0 0 0 0 0,0 0-1 0 0,1 0 1 0 0,-1 0 0 0 0,0 0-1 0 0,0 0 1 0 0,1 0 0 0 0,-1 0 0 0 0,0 0-1 0 0,1 0 1 0 0,-1 0 0 0 0,0 0-1 0 0,0 0 1 0 0,1 0 0 0 0,-1 0 0 0 0,0 0-1 0 0,0 0 1 0 0,1 1 0 0 0,-1-1-1 0 0,1 0 1 0 0,13 14 1270 0 0,8 19-32 0 0,-2 7-666 0 0,-2 0 0 0 0,-2 1 1 0 0,-2 0-1 0 0,15 68 0 0 0,17 182-133 0 0,-27-149-397 0 0,-13-108-259 0 0,-2-18-439 0 0,-1 0 0 0 0,-1 0 0 0 0,-1-1-1 0 0,0 1 1 0 0,-1 0 0 0 0,-3 25-1 0 0,3-40 531 0 0,0-1 0 0 0,0 1 0 0 0,0-1-1 0 0,-1 1 1 0 0,1-1 0 0 0,0 1 0 0 0,0-1-1 0 0,0 0 1 0 0,-1 1 0 0 0,1-1 0 0 0,0 1-1 0 0,-1-1 1 0 0,1 0 0 0 0,0 1 0 0 0,-1-1-1 0 0,1 0 1 0 0,-1 1 0 0 0,1-1 0 0 0,0 0-1 0 0,-1 1 1 0 0,1-1 0 0 0,-1 0 0 0 0,1 0-1 0 0,-1 0 1 0 0,1 0 0 0 0,-1 1 0 0 0,1-1-1 0 0,-1 0 1 0 0,1 0 0 0 0,-1 0 0 0 0,1 0-1 0 0,-1 0 1 0 0,1 0 0 0 0,-1 0 0 0 0,1 0-1 0 0,-1 0 1 0 0,1-1 0 0 0,-1 1 0 0 0,1 0-1 0 0,-1 0 1 0 0,1 0 0 0 0,-1 0 0 0 0,1-1-1 0 0,-1 1 1 0 0,1 0 0 0 0,0-1 0 0 0,-1 1-1 0 0,1 0 1 0 0,-1-1 0 0 0,1 1 0 0 0,0 0-1 0 0,-1-1 1 0 0,1 0 0 0 0,-13-10-1889 0 0</inkml:trace>
</inkml:ink>
</file>

<file path=ppt/ink/ink6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45.8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303 77 5841 0 0,'-10'-1'506'0'0,"-1"0"0"0"0,1 0-1 0 0,-1 1 1 0 0,1 1-1 0 0,0 0 1 0 0,-1 0 0 0 0,-12 4-1 0 0,17-3-554 0 0,1 0-1 0 0,0 0 1 0 0,0 1-1 0 0,0 0 0 0 0,0 0 1 0 0,1 0-1 0 0,-1 1 0 0 0,1 0 1 0 0,0 0-1 0 0,0 0 1 0 0,0 0-1 0 0,0 0 0 0 0,1 1 1 0 0,0 0-1 0 0,-4 5 1 0 0,-15 26 161 0 0,1 1 1 0 0,1 1 0 0 0,3 0-1 0 0,-23 70 1 0 0,36-93-94 0 0,1 0 0 0 0,0 0 0 0 0,1 1-1 0 0,1-1 1 0 0,0 0 0 0 0,1 1 0 0 0,1-1-1 0 0,1 1 1 0 0,0-1 0 0 0,0 0 0 0 0,2 0 0 0 0,0 0-1 0 0,0 0 1 0 0,2-1 0 0 0,0 0 0 0 0,11 20-1 0 0,-6-17-51 0 0,1-1 0 0 0,1 0-1 0 0,1 0 1 0 0,0-2 0 0 0,1 0-1 0 0,0 0 1 0 0,1-1-1 0 0,1-1 1 0 0,0-1 0 0 0,0-1-1 0 0,1 0 1 0 0,0-1-1 0 0,1-1 1 0 0,0 0 0 0 0,32 7-1 0 0,-8-4 14 0 0,0-3 0 0 0,0-1 1 0 0,1-2-1 0 0,0-2 0 0 0,0-1 0 0 0,54-7 0 0 0,-61 2 228 0 0,0-1 0 0 0,0-3-1 0 0,-1-1 1 0 0,62-21 0 0 0,-83 23 107 0 0,-1-1 0 0 0,0 0 1 0 0,0 0-1 0 0,0-1 0 0 0,-1-1 0 0 0,-1-1 0 0 0,1 0 1 0 0,-1 0-1 0 0,-1-1 0 0 0,0 0 0 0 0,-1-1 0 0 0,0-1 1 0 0,15-24-1 0 0,-12 12 28 0 0,-1 0-1 0 0,-1-1 1 0 0,-1 0 0 0 0,-1-1 0 0 0,-2 0-1 0 0,-1-1 1 0 0,0 1 0 0 0,-3-1-1 0 0,0 0 1 0 0,-1 0 0 0 0,-3-31 0 0 0,0 42-261 0 0,-1 0 1 0 0,-1 0-1 0 0,0 0 1 0 0,-1 1-1 0 0,-1-1 1 0 0,0 1-1 0 0,-1 0 1 0 0,-1 0-1 0 0,-1 1 1 0 0,0 0-1 0 0,-1 0 1 0 0,0 1-1 0 0,-1 0 0 0 0,-1 0 1 0 0,0 1-1 0 0,-1 1 1 0 0,0 0-1 0 0,-1 1 1 0 0,-18-13-1 0 0,20 18-114 0 0,0 0 0 0 0,1 1 0 0 0,-1 1 0 0 0,-1 0 0 0 0,1 1 0 0 0,-1 0 0 0 0,1 0 0 0 0,-1 1 0 0 0,0 1 0 0 0,0 0 0 0 0,0 1 0 0 0,0 0 0 0 0,0 0 0 0 0,0 2 0 0 0,1-1 0 0 0,-1 1 0 0 0,0 1 0 0 0,-20 7 0 0 0,-15 8-623 0 0,0 2 1 0 0,0 2-1 0 0,-43 29 1 0 0,65-37 137 0 0,-94 64-5022 0 0,107-71 2532 0 0,16-17-1120 0 0,20-17 739 0 0</inkml:trace>
</inkml:ink>
</file>

<file path=ppt/ink/ink6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44:48.7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11480 168 0 0,'0'-1'66'0'0,"0"-1"0"0"0,0 1 1 0 0,1-1-1 0 0,-1 1 0 0 0,1 0 0 0 0,-1-1 0 0 0,1 1 1 0 0,0-1-1 0 0,0 1 0 0 0,-1 0 0 0 0,1 0 0 0 0,0-1 1 0 0,0 1-1 0 0,0 0 0 0 0,0 0 0 0 0,1 0 0 0 0,-1 0 1 0 0,0 0-1 0 0,0 0 0 0 0,1 1 0 0 0,-1-1 0 0 0,0 0 0 0 0,1 0 1 0 0,1 0-1 0 0,48-15 1230 0 0,-8 2-749 0 0,-16-2-859 0 0,-4 2-100 0 0,0 2 1 0 0,49-20-1 0 0,-62 29 388 0 0,0 0 0 0 0,1 1 0 0 0,-1 1 0 0 0,1-1 0 0 0,0 1 0 0 0,-1 1 0 0 0,1 0 0 0 0,0 1 0 0 0,-1 0 0 0 0,18 4 0 0 0,11 2 38 0 0,-1-1-1 0 0,1-3 1 0 0,64-1-1 0 0,118-20 55 0 0,10 0 194 0 0,-42 18 80 0 0,-81 2-200 0 0,1-5 0 0 0,195-29 0 0 0,-138-10 103 0 0,242-95-1 0 0,-2 0 817 0 0,-181 82 79 0 0,396-44-1 0 0,-552 88-746 0 0,-1-2 0 0 0,0-3 0 0 0,-1-3 0 0 0,-1-3 0 0 0,-1-3 1 0 0,114-62-1 0 0,-10-13 353 0 0,177-140 0 0 0,-222 151-319 0 0,131-100 247 0 0,-198 141-361 0 0,-2-2 0 0 0,63-73 0 0 0,-72 65-91 0 0,-3-2 0 0 0,-2-3 0 0 0,43-85 0 0 0,79-215 290 0 0,-54 115-426 0 0,240-488 291 0 0,-169 320-271 0 0,-43 95-178 0 0,-102 235 202 0 0,-5 0 1 0 0,-2-2-1 0 0,-5-1 1 0 0,-4-1-1 0 0,-4-1 1 0 0,7-151-1 0 0,-24 158 86 0 0,-3 1-1 0 0,-29-157 1 0 0,3 44-127 0 0,26 137-94 0 0,2 1 0 0 0,7-82 0 0 0,24-114-263 0 0,-14 159 219 0 0,-4 0 0 0 0,-5-171 1 0 0,-8 238 128 0 0,-1 0 1 0 0,-1 0 0 0 0,-1 1-1 0 0,-14-35 1 0 0,-50-99 708 0 0,69 160-785 0 0,-7-19-12 0 0,1 1 0 0 0,1-1 1 0 0,0 0-1 0 0,2 0 0 0 0,0 0 0 0 0,1-1 0 0 0,1 1 0 0 0,2-35 0 0 0,4-16-126 0 0,17-84-1 0 0,0 4 136 0 0,-16 80 94 0 0,-3-1 0 0 0,-3 1 0 0 0,-3-1 0 0 0,-4 1 0 0 0,-2 0 0 0 0,-4 1 0 0 0,-3 0 0 0 0,-32-87 0 0 0,-168-343 294 0 0,158 393-340 0 0,-4 2 1 0 0,-111-141 0 0 0,76 132 117 0 0,-4 4 0 0 0,-158-131 0 0 0,-256-164 667 0 0,147 123-474 0 0,193 149-58 0 0,-206-119 0 0 0,-217-69 55 0 0,324 198-895 0 0,-561-166 0 0 0,668 245-1669 0 0,-265-34-1 0 0,24 46-6580 0 0,255 32 3932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1.9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62 2961 0 0,'0'-2'233'0'0,"0"-1"1"0"0,0 1 0 0 0,0 0 0 0 0,0-1 0 0 0,1 1 0 0 0,-1 0 0 0 0,0 0-1 0 0,1-1 1 0 0,0 1 0 0 0,-1 0 0 0 0,1 0 0 0 0,0 0 0 0 0,0 0-1 0 0,0 0 1 0 0,1 0 0 0 0,-1 0 0 0 0,0 0 0 0 0,1 0 0 0 0,-1 1-1 0 0,1-1 1 0 0,-1 0 0 0 0,1 1 0 0 0,0-1 0 0 0,0 1 0 0 0,0 0-1 0 0,3-2 1 0 0,0 1-57 0 0,1 1-1 0 0,-1-1 1 0 0,1 1-1 0 0,0 1 0 0 0,0-1 1 0 0,-1 1-1 0 0,1 0 1 0 0,0 0-1 0 0,11 2 0 0 0,56 9 19 0 0,4 0-1317 0 0,0-7-3361 0 0,-48-4 2402 0 0,4 6-426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2.5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44 76 1152 0 0,'-4'-13'1023'0'0,"2"7"-261"0"0,0 0-1 0 0,0 0 0 0 0,-1 1 1 0 0,0-1-1 0 0,0 1 0 0 0,0 0 1 0 0,0 0-1 0 0,-1 0 0 0 0,-7-8 1 0 0,10 17-334 0 0,0 0 1 0 0,0 0-1 0 0,1 0 1 0 0,-1 0-1 0 0,1 0 1 0 0,0 0 0 0 0,0 1-1 0 0,1 4 1 0 0,44 321 1300 0 0,-25-200-1539 0 0,36 169-1445 0 0,-31-201-2682 0 0,5-2-3966 0 0,-27-88 6867 0 0,0-4-166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2.8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378 0 1752 0 0,'2'5'725'0'0,"0"0"0"0"0,0 0-1 0 0,-1 0 1 0 0,0 0-1 0 0,1 0 1 0 0,-2 0 0 0 0,1 0-1 0 0,-1 1 1 0 0,1-1 0 0 0,-1 0-1 0 0,-1 0 1 0 0,1 1-1 0 0,-2 5 1 0 0,-1 0-170 0 0,0 0 0 0 0,-1 0-1 0 0,0-1 1 0 0,0 0 0 0 0,-11 18 0 0 0,-3-1-289 0 0,-1-2 0 0 0,0 0 0 0 0,-35 32 0 0 0,34-39-75 0 0,-1-1-1 0 0,-1-1 1 0 0,-43 24-1 0 0,-23 16 140 0 0,86-55-321 0 0,1 0-1 0 0,-1 0 0 0 0,0 0 0 0 0,1 0 0 0 0,-1 0 0 0 0,1 0 0 0 0,-1 1 1 0 0,1-1-1 0 0,-1 0 0 0 0,1 1 0 0 0,0-1 0 0 0,0 1 0 0 0,0 0 1 0 0,0-1-1 0 0,0 1 0 0 0,0 0 0 0 0,0-1 0 0 0,1 1 0 0 0,-1 0 0 0 0,0 0 1 0 0,1 0-1 0 0,0 0 0 0 0,-1 0 0 0 0,1 0 0 0 0,0 0 0 0 0,0-1 1 0 0,0 1-1 0 0,0 0 0 0 0,0 0 0 0 0,1 0 0 0 0,-1 0 0 0 0,1 0 0 0 0,-1 0 1 0 0,1 0-1 0 0,0-1 0 0 0,-1 1 0 0 0,1 0 0 0 0,0 0 0 0 0,0-1 1 0 0,0 1-1 0 0,0-1 0 0 0,1 1 0 0 0,-1-1 0 0 0,0 1 0 0 0,1-1 0 0 0,-1 0 1 0 0,1 1-1 0 0,-1-1 0 0 0,4 1 0 0 0,10 9 20 0 0,0-2 0 0 0,1 0 0 0 0,0-1-1 0 0,23 8 1 0 0,-22-9 12 0 0,56 23-293 0 0,80 38 653 0 0,-134-58-1467 0 0,-1 1-1 0 0,0 0 1 0 0,0 2 0 0 0,-1 0-1 0 0,25 27 1 0 0,-39-38 884 0 0,17 17-4609 0 0,-19-19 4705 0 0,-1 0 0 0 0,0 1 1 0 0,0-1-1 0 0,1 0 1 0 0,-1 0-1 0 0,0 0 0 0 0,1 0 1 0 0,-1 1-1 0 0,1-1 0 0 0,-1 0 1 0 0,0 0-1 0 0,1 0 0 0 0,-1 0 1 0 0,0 0-1 0 0,1 0 0 0 0,-1 0 1 0 0,1 0-1 0 0,-1 0 0 0 0,0 0 1 0 0,1 0-1 0 0,-1 0 0 0 0,0 0 1 0 0,1 0-1 0 0,-1-1 0 0 0,1 1 1 0 0,-1 0-1 0 0,0 0 1 0 0,1 0-1 0 0,-1 0 0 0 0,0-1 1 0 0,0 1-1 0 0,1 0 0 0 0,-1 0 1 0 0,0-1-1 0 0,1 1 0 0 0,-1 0 1 0 0,0-1-1 0 0,0 1 0 0 0,0 0 1 0 0,1-1-1 0 0,-1 1 0 0 0,0 0 1 0 0,0-1-1 0 0,0 1 0 0 0,0 0 1 0 0,0-1-1 0 0,0 1 0 0 0,1 0 1 0 0,-1-1-1 0 0,0 1 1 0 0,0-1-1 0 0,0 1 0 0 0,0 0 1 0 0,0-1-1 0 0,-1 1 0 0 0,1 0 1 0 0,0-1-1 0 0,0 1 0 0 0,0-1 1 0 0,1-10-1196 0 0</inkml:trace>
  <inkml:trace contextRef="#ctx0" brushRef="#br0" timeOffset="1">671 277 3297 0 0,'3'3'1132'0'0,"1"0"0"0"0,0 0 0 0 0,0 0 1 0 0,1 0-1 0 0,-1-1 0 0 0,0 1 0 0 0,10 2 0 0 0,41 6 2082 0 0,1-14-4813 0 0,-51 2 927 0 0,0 0-1 0 0,0-1 1 0 0,0 0-1 0 0,0 1 1 0 0,0-2 0 0 0,0 1-1 0 0,6-5 1 0 0,-4-5-5139 0 0,-1 15 3960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3.1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1 3497 0 0,'-26'6'4821'0'0,"23"-3"-2788"0"0,18 0-1206 0 0,155 20-1245 0 0,-13-1-7627 0 0,-125-20 5866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3.5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26 600 0 0,'0'-21'3075'0'0,"2"17"-270"0"0,2 14-954 0 0,29 114 800 0 0,28 132-1506 0 0,-37-105-707 0 0,7 210 1 0 0,-34-141-4212 0 0,-2-199 1134 0 0,4-21 2560 0 0,1 0 0 0 0,0 0 0 0 0,-1 0 0 0 0,1 0 0 0 0,0 1 0 0 0,-1-1 0 0 0,1 0 0 0 0,0 0 1 0 0,-1 0-1 0 0,1 0 0 0 0,0 0 0 0 0,-1 0 0 0 0,1 0 0 0 0,0 0 0 0 0,-1 0 0 0 0,1 0 0 0 0,0-1 0 0 0,-1 1 0 0 0,1 0 1 0 0,0 0-1 0 0,-1 0 0 0 0,1 0 0 0 0,0 0 0 0 0,-1-1 0 0 0,1 1 0 0 0,0 0 0 0 0,0 0 0 0 0,-1 0 0 0 0,1-1 0 0 0,0 1 0 0 0,0 0 1 0 0,0 0-1 0 0,-1-1 0 0 0,-1-2-222 0 0,-1 0 0 0 0,1-1 0 0 0,0 1 0 0 0,0-1 0 0 0,0 1 0 0 0,0-1 1 0 0,-2-7-1 0 0,-2-17-937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3.9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405 0 792 0 0,'-41'75'2436'0'0,"-51"81"3018"0"0,78-136-4573 0 0,-1-1 0 0 0,-1 0 1 0 0,0-1-1 0 0,-2-1 0 0 0,-27 22 1 0 0,22-23 51 0 0,-1-2-1 0 0,-42 20 1 0 0,32-17-457 0 0,40-17-468 0 0,0 0 0 0 0,0 0 0 0 0,1 1 1 0 0,-1 0-1 0 0,0 0 0 0 0,0 1 0 0 0,0 0 1 0 0,0 0-1 0 0,0 0 0 0 0,6 4 0 0 0,5 1 15 0 0,183 79 11 0 0,-102-41-43 0 0,-72-33-134 0 0,0 1 0 0 0,-1 2 1 0 0,-1 1-1 0 0,0 0 0 0 0,-1 2 0 0 0,31 30 0 0 0,-1 14-3018 0 0,-10 7-3859 0 0,-66-98 2777 0 0,10 13 2629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4.3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114 152 1120 0 0,'-11'-5'726'0'0,"4"1"52"0"0,0 0 0 0 0,0 1-1 0 0,-1 0 1 0 0,1 0 0 0 0,-1 1-1 0 0,-8-2 1 0 0,15 4-659 0 0,-1 0 1 0 0,1 0-1 0 0,-1 0 1 0 0,1 0-1 0 0,-1 0 0 0 0,1 0 1 0 0,-1 1-1 0 0,1-1 1 0 0,-1 0-1 0 0,1 1 0 0 0,0-1 1 0 0,-1 1-1 0 0,1 0 1 0 0,0-1-1 0 0,-1 1 0 0 0,1 0 1 0 0,0 0-1 0 0,0 0 1 0 0,-1 0-1 0 0,1 0 0 0 0,0 0 1 0 0,0 0-1 0 0,0 0 1 0 0,0 1-1 0 0,1-1 0 0 0,-1 0 1 0 0,0 0-1 0 0,0 1 1 0 0,1-1-1 0 0,-1 1 0 0 0,1-1 1 0 0,-1 1-1 0 0,1-1 1 0 0,0 0-1 0 0,-1 1 0 0 0,1-1 1 0 0,0 1-1 0 0,0 1 1 0 0,-2 16 139 0 0,1 0 1 0 0,1 0 0 0 0,0 0 0 0 0,1 0 0 0 0,2 0 0 0 0,0 0 0 0 0,0-1 0 0 0,2 1 0 0 0,0-1 0 0 0,1 0 0 0 0,16 30 0 0 0,-21-45-250 0 0,1 0 1 0 0,-1 0 0 0 0,1 0-1 0 0,0 0 1 0 0,0 0-1 0 0,1-1 1 0 0,-1 1 0 0 0,0-1-1 0 0,1 0 1 0 0,0 0-1 0 0,-1 1 1 0 0,1-2 0 0 0,0 1-1 0 0,0 0 1 0 0,0 0-1 0 0,0-1 1 0 0,4 2 0 0 0,-4-3-17 0 0,0 0 0 0 0,-1 0 0 0 0,1 0 1 0 0,0 0-1 0 0,0 0 0 0 0,0 0 0 0 0,-1-1 0 0 0,1 1 1 0 0,0-1-1 0 0,-1 0 0 0 0,1 0 0 0 0,-1 0 1 0 0,1 0-1 0 0,-1 0 0 0 0,1-1 0 0 0,3-2 0 0 0,4-4-91 0 0,0-1 0 0 0,-1 0-1 0 0,0-1 1 0 0,-1 0-1 0 0,0 0 1 0 0,0 0-1 0 0,8-19 1 0 0,7-11-716 0 0,18-46 0 0 0,-36 74 717 0 0,0-1 1 0 0,-1 0 0 0 0,0-1-1 0 0,-1 1 1 0 0,-1 0 0 0 0,0-1-1 0 0,-1 0 1 0 0,0-16 0 0 0,-1 27 184 0 0,-1 0 1 0 0,1-1-1 0 0,-1 1 1 0 0,0 0-1 0 0,0 0 1 0 0,0-1-1 0 0,0 1 1 0 0,0 0-1 0 0,-1 0 1 0 0,0 0-1 0 0,0 0 1 0 0,1 1 0 0 0,-1-1-1 0 0,-1 0 1 0 0,1 1-1 0 0,0-1 1 0 0,-1 1-1 0 0,-3-2 1 0 0,1 0 84 0 0,-1 1 0 0 0,1-1 0 0 0,-1 2 1 0 0,0-1-1 0 0,0 1 0 0 0,0-1 0 0 0,-1 2 0 0 0,1-1 1 0 0,-8 0-1 0 0,4 0-60 0 0,-1 1 1 0 0,0 1-1 0 0,0 0 1 0 0,1 0-1 0 0,-1 1 1 0 0,0 0-1 0 0,1 1 1 0 0,-1 0-1 0 0,1 1 1 0 0,-1 0-1 0 0,-12 6 1 0 0,18-6-294 0 0,0 1 1 0 0,0 0-1 0 0,1 0 1 0 0,-1 0-1 0 0,1 0 1 0 0,0 1-1 0 0,0-1 1 0 0,1 1-1 0 0,-1 0 1 0 0,1 0-1 0 0,0 0 1 0 0,0 1-1 0 0,1-1 1 0 0,-4 11-1 0 0,5-11-435 0 0,-1 0-1 0 0,1 0 1 0 0,0 0-1 0 0,0 0 0 0 0,0 1 1 0 0,1-1-1 0 0,0 0 0 0 0,0 0 1 0 0,0 0-1 0 0,1 0 1 0 0,0 0-1 0 0,0 1 0 0 0,0-1 1 0 0,0 0-1 0 0,1-1 1 0 0,0 1-1 0 0,4 9 0 0 0,7 0-1820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4.8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34 238 2144 0 0,'-4'5'328'0'0,"0"0"0"0"0,1 0-1 0 0,0 0 1 0 0,0 0-1 0 0,0 0 1 0 0,1 0-1 0 0,-1 1 1 0 0,1-1 0 0 0,1 1-1 0 0,-1 0 1 0 0,1 0-1 0 0,0-1 1 0 0,0 1-1 0 0,1 0 1 0 0,-1 0 0 0 0,2 11-1 0 0,2 11 361 0 0,0 1 0 0 0,10 35 0 0 0,-3-16 63 0 0,34 192 1168 0 0,25 161-494 0 0,-70-389-1426 0 0,-8-36-486 0 0,-12-45-602 0 0,9 8 259 0 0,3 0 0 0 0,2 0 0 0 0,3-1 0 0 0,5-74 0 0 0,41-245-1953 0 0,-35 337 2785 0 0,1 0-1 0 0,2 1 0 0 0,3 0 1 0 0,23-57-1 0 0,-35 98 78 0 0,-1 0 0 0 0,1 0 1 0 0,-1 0-1 0 0,1 1 0 0 0,0-1 0 0 0,0 0 0 0 0,0 1 0 0 0,0-1 0 0 0,0 1 1 0 0,0-1-1 0 0,1 1 0 0 0,-1-1 0 0 0,0 1 0 0 0,1 0 0 0 0,-1 0 0 0 0,1-1 1 0 0,-1 1-1 0 0,1 0 0 0 0,0 0 0 0 0,-1 1 0 0 0,1-1 0 0 0,0 0 0 0 0,0 1 1 0 0,-1-1-1 0 0,1 1 0 0 0,0-1 0 0 0,0 1 0 0 0,0 0 0 0 0,3 0 0 0 0,-2 1 95 0 0,0 0 0 0 0,-1 1 0 0 0,1-1 0 0 0,0 1 0 0 0,0 0 0 0 0,-1 0 1 0 0,1 0-1 0 0,-1 0 0 0 0,0 0 0 0 0,0 0 0 0 0,1 1 0 0 0,-1-1 0 0 0,-1 1 0 0 0,1 0 0 0 0,0-1 0 0 0,-1 1 0 0 0,2 3 0 0 0,12 30 497 0 0,-1 1 1 0 0,-2 0 0 0 0,-2 0-1 0 0,-1 1 1 0 0,6 64 0 0 0,7 26-57 0 0,-21-126-638 0 0,0 0 0 0 0,-1 0 0 0 0,1 0-1 0 0,-1 0 1 0 0,1 0 0 0 0,-1 0 0 0 0,0 0 0 0 0,0 0 0 0 0,0 0 0 0 0,0 0 0 0 0,0 0 0 0 0,0 1 0 0 0,-1-1 0 0 0,1 0 0 0 0,0 0 0 0 0,-1 0 0 0 0,0 0 0 0 0,0 0 0 0 0,1 0 0 0 0,-1-1 0 0 0,0 1 0 0 0,-1 0 0 0 0,1 0 0 0 0,0-1-1 0 0,0 1 1 0 0,-1 0 0 0 0,-2 2 0 0 0,1-3-148 0 0,0 0 0 0 0,0-1 0 0 0,-1 1 0 0 0,1 0 0 0 0,0-1-1 0 0,0 0 1 0 0,-1 0 0 0 0,1 0 0 0 0,0 0 0 0 0,0 0 0 0 0,0-1-1 0 0,-1 1 1 0 0,1-1 0 0 0,0 0 0 0 0,0 0 0 0 0,0 0 0 0 0,-5-3 0 0 0,0 0-281 0 0,0 0 0 0 0,0-1 1 0 0,1 0-1 0 0,-1 0 1 0 0,1 0-1 0 0,0-1 1 0 0,1 0-1 0 0,-1 0 1 0 0,1-1-1 0 0,1 0 1 0 0,-1 0-1 0 0,1-1 1 0 0,0 1-1 0 0,-4-10 1 0 0,4 6 109 0 0,0 0 1 0 0,1 0 0 0 0,0 0-1 0 0,1 0 1 0 0,0 0 0 0 0,1-1-1 0 0,0 1 1 0 0,1-1 0 0 0,0 0-1 0 0,2-15 1 0 0,6-17-550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2.6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64 46 2977 0 0,'-2'0'159'0'0,"1"0"0"0"0,1 1 1 0 0,-1-1-1 0 0,0 1 0 0 0,0-1 0 0 0,0 1 1 0 0,0 0-1 0 0,0-1 0 0 0,0 1 1 0 0,1 0-1 0 0,-1 0 0 0 0,0 0 1 0 0,0-1-1 0 0,1 1 0 0 0,-1 0 1 0 0,1 0-1 0 0,-1 0 0 0 0,1 0 0 0 0,-1 0 1 0 0,1 0-1 0 0,0 0 0 0 0,-1 0 1 0 0,1 0-1 0 0,0 0 0 0 0,0 0 1 0 0,0 1-1 0 0,0 0 0 0 0,-5 39 395 0 0,5-31-231 0 0,-18 119 537 0 0,8-64-615 0 0,-3 96-1 0 0,14-136-133 0 0,2-37-31 0 0,2-42-45 0 0,-5 10-141 0 0,2 0 0 0 0,2 0 0 0 0,11-45 0 0 0,-12 73 87 0 0,1 0 1 0 0,1 1-1 0 0,0-1 1 0 0,1 1-1 0 0,1 0 1 0 0,0 0 0 0 0,1 1-1 0 0,0 0 1 0 0,2 1-1 0 0,-1 0 1 0 0,17-18-1 0 0,-24 29 15 0 0,0 1-1 0 0,-1-1 0 0 0,1 0 1 0 0,0 1-1 0 0,0-1 1 0 0,0 1-1 0 0,0 0 0 0 0,0-1 1 0 0,0 1-1 0 0,1 0 1 0 0,-1 0-1 0 0,0 1 0 0 0,1-1 1 0 0,-1 0-1 0 0,0 1 1 0 0,1-1-1 0 0,-1 1 0 0 0,1 0 1 0 0,-1 0-1 0 0,0 0 1 0 0,1 0-1 0 0,-1 0 0 0 0,5 1 1 0 0,-4 1 3 0 0,1 0 0 0 0,-1 0 0 0 0,0 0 0 0 0,0 0 0 0 0,0 0 0 0 0,0 1-1 0 0,0-1 1 0 0,0 1 0 0 0,-1 0 0 0 0,1-1 0 0 0,-1 1 0 0 0,0 1 0 0 0,4 5 0 0 0,1 4 19 0 0,0 2 0 0 0,-1-1-1 0 0,-1 1 1 0 0,0 0 0 0 0,-1 0-1 0 0,3 19 1 0 0,-5-5 71 0 0,-1 48 0 0 0,-2-55 106 0 0,1 0 0 0 0,0 0 0 0 0,2 1-1 0 0,5 22 1 0 0,2-111 360 0 0,-6 11-448 0 0,-2 26-68 0 0,1 0 1 0 0,2 0-1 0 0,8-37 0 0 0,-10 59-37 0 0,0 1 0 0 0,0-1 0 0 0,1 0 0 0 0,0 1-1 0 0,0-1 1 0 0,0 1 0 0 0,1 0 0 0 0,0 0 0 0 0,0 1-1 0 0,1-1 1 0 0,-1 1 0 0 0,1 0 0 0 0,0 0 0 0 0,1 0-1 0 0,-1 1 1 0 0,1 0 0 0 0,0 0 0 0 0,11-6 0 0 0,-14 9-3 0 0,-1 0 0 0 0,0 0 0 0 0,1 0 0 0 0,-1 0 0 0 0,1 1 0 0 0,-1-1 0 0 0,1 1 0 0 0,-1 0 0 0 0,1-1 0 0 0,-1 1 0 0 0,1 0-1 0 0,-1 1 1 0 0,1-1 0 0 0,-1 0 0 0 0,1 1 0 0 0,-1-1 0 0 0,1 1 0 0 0,-1 0 0 0 0,1 0 0 0 0,2 1 0 0 0,-2 1 7 0 0,1-1-1 0 0,-1 1 0 0 0,0 0 0 0 0,0 0 1 0 0,0 0-1 0 0,0 0 0 0 0,0 0 0 0 0,-1 0 1 0 0,0 1-1 0 0,0 0 0 0 0,3 4 0 0 0,0 4 91 0 0,-1-1-1 0 0,0 1 1 0 0,0 0-1 0 0,-1 0 1 0 0,-1 0-1 0 0,0 0 1 0 0,0 19-1 0 0,-6 53 158 0 0,-1 5-1667 0 0,10-31-4258 0 0,-4-54 3679 0 0,2 0-386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35.25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64 1 1000 0 0,'8'11'1325'0'0,"0"0"-1"0"0,-1 1 0 0 0,-1 0 1 0 0,6 13-1 0 0,29 97 3704 0 0,-30-86-3890 0 0,23 77 1000 0 0,93 290 504 0 0,-112-362-2632 0 0,-4-12-871 0 0,10 44 1 0 0,-45-102-6722 0 0,12 17 5750 0 0,-58-61-3592 0 0,37 41 3733 0 0</inkml:trace>
  <inkml:trace contextRef="#ctx0" brushRef="#br0" timeOffset="1">1 545 2072 0 0,'20'-23'9436'0'0,"23"-8"-6542"0"0,-23 18-1746 0 0,35-25-47 0 0,2 2 0 0 0,67-31 0 0 0,-80 48-4146 0 0,84-27 0 0 0,-124 46 2120 0 0,0-2 0 0 0,0 1 1 0 0,-1 0-1 0 0,1-1 0 0 0,-1 1 0 0 0,1-1 1 0 0,-1 0-1 0 0,0 0 0 0 0,6-5 0 0 0,-2 4-1942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4.7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203 343 1224 0 0,'-18'-2'1986'0'0,"-11"0"421"0"0,24 3-317 0 0,13 5 1196 0 0,-6-5-3226 0 0,0 0-1 0 0,0 0 1 0 0,0 0 0 0 0,0-1 0 0 0,1 1-1 0 0,-1-1 1 0 0,0 0 0 0 0,1 1 0 0 0,-1-1-1 0 0,0 0 1 0 0,1 0 0 0 0,-1-1-1 0 0,0 1 1 0 0,0 0 0 0 0,1-1 0 0 0,-1 1-1 0 0,0-1 1 0 0,0 0 0 0 0,1 0 0 0 0,1-1-1 0 0,1-1-14 0 0,1-1 0 0 0,-1 1 0 0 0,0-1 0 0 0,0 0 0 0 0,0-1 0 0 0,-1 1 0 0 0,6-8 0 0 0,0-1 16 0 0,-1 0 0 0 0,-1 0 0 0 0,0-1 0 0 0,0 0 0 0 0,7-22 0 0 0,-14 31-19 0 0,-1 0 0 0 0,1 0 1 0 0,-1 0-1 0 0,0 0 0 0 0,0 0 0 0 0,-1 0 0 0 0,1 0 0 0 0,-1 1 0 0 0,0-1 0 0 0,-1 0 0 0 0,1 0 0 0 0,-1 1 0 0 0,0-1 0 0 0,0 1 0 0 0,0-1 0 0 0,-1 1 0 0 0,1 0 0 0 0,-1 0 0 0 0,0 0 0 0 0,0 0 0 0 0,-7-6 0 0 0,-5-5 31 0 0,0 1 0 0 0,0 1 1 0 0,-35-23-1 0 0,47 34-63 0 0,0 0 0 0 0,0 0 0 0 0,-1 0 0 0 0,1 0 0 0 0,0 1 0 0 0,-1-1 0 0 0,1 1 0 0 0,-1 0 0 0 0,0 0-1 0 0,1 1 1 0 0,-1-1 0 0 0,0 1 0 0 0,1-1 0 0 0,-1 1 0 0 0,0 1 0 0 0,1-1 0 0 0,-1 0 0 0 0,0 1 0 0 0,-4 1 0 0 0,4 0-4 0 0,-1 0 1 0 0,1 0-1 0 0,0 0 0 0 0,0 1 0 0 0,0 0 1 0 0,0 0-1 0 0,0 0 0 0 0,1 0 1 0 0,-1 1-1 0 0,1-1 0 0 0,0 1 0 0 0,-6 8 1 0 0,2 1-15 0 0,0 0 1 0 0,0 0-1 0 0,2 1 1 0 0,-1 0-1 0 0,2 0 1 0 0,0 1-1 0 0,1-1 1 0 0,-3 25-1 0 0,5 17-17 0 0,3-1-1 0 0,3 0 1 0 0,22 106-1 0 0,-9-60 30 0 0,9 75-256 0 0,-7 1 1 0 0,-9 1 0 0 0,-16 279-1 0 0,3-435 59 0 0,-7 96-442 0 0,7-40-3874 0 0,-3-83-84 0 0,1-5 2191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5.0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54 4689 0 0,'0'1'64'0'0,"-1"-1"0"0"0,0 1 0 0 0,1-1 0 0 0,-1 0 0 0 0,1 1 0 0 0,-1-1 0 0 0,1 1 0 0 0,-1 0 0 0 0,1-1 1 0 0,-1 1-1 0 0,1-1 0 0 0,-1 1 0 0 0,1 0 0 0 0,0-1 0 0 0,-1 1 0 0 0,1 0 0 0 0,0-1 0 0 0,0 1 0 0 0,-1 0 0 0 0,1 0 0 0 0,0-1 0 0 0,0 1 0 0 0,0 0 0 0 0,0 0 0 0 0,0-1 0 0 0,0 1 0 0 0,0 0 0 0 0,0 0 1 0 0,0-1-1 0 0,1 1 0 0 0,-1 0 0 0 0,0 0 0 0 0,0-1 0 0 0,1 1 0 0 0,-1 0 0 0 0,0-1 0 0 0,1 1 0 0 0,-1 0 0 0 0,1-1 0 0 0,-1 1 0 0 0,1-1 0 0 0,-1 1 0 0 0,1-1 0 0 0,-1 1 0 0 0,1-1 0 0 0,-1 1 0 0 0,1-1 0 0 0,0 1 1 0 0,-1-1-1 0 0,1 0 0 0 0,0 1 0 0 0,36 23 751 0 0,-27-21-711 0 0,1 0-1 0 0,0-1 1 0 0,0 0-1 0 0,0-1 0 0 0,0 0 1 0 0,0 0-1 0 0,0-2 1 0 0,0 1-1 0 0,0-1 1 0 0,18-4-1 0 0,14-5 9 0 0,54-21 0 0 0,-63 19-29 0 0,12-4-184 0 0,67-20-2394 0 0,-101 33 1658 0 0,1 0 1 0 0,-1 1 0 0 0,1 1 0 0 0,-1 0-1 0 0,1 0 1 0 0,23 4 0 0 0,-8 2-738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5.4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173 7 3393 0 0,'-3'-2'224'0'0,"0"1"1"0"0,0 0 0 0 0,1 1 0 0 0,-1-1-1 0 0,0 0 1 0 0,0 1 0 0 0,0 0 0 0 0,0-1-1 0 0,0 1 1 0 0,0 0 0 0 0,0 1-1 0 0,0-1 1 0 0,0 0 0 0 0,0 1 0 0 0,0 0-1 0 0,0 0 1 0 0,1 0 0 0 0,-1 0 0 0 0,0 0-1 0 0,1 0 1 0 0,-1 1 0 0 0,0-1 0 0 0,1 1-1 0 0,0 0 1 0 0,-1 0 0 0 0,1-1-1 0 0,0 2 1 0 0,0-1 0 0 0,0 0 0 0 0,0 0-1 0 0,0 1 1 0 0,1-1 0 0 0,-1 1 0 0 0,-1 3-1 0 0,-5 7-25 0 0,1 0 0 0 0,1 1-1 0 0,0-1 1 0 0,0 1 0 0 0,-5 24 0 0 0,-1 17 448 0 0,-10 91 1 0 0,20-119-550 0 0,1 1 0 0 0,1-1 0 0 0,1 0 0 0 0,2 0 0 0 0,9 40 0 0 0,-11-62-92 0 0,0 0 0 0 0,1-1 1 0 0,-1 1-1 0 0,1-1 0 0 0,0 1 1 0 0,0-1-1 0 0,1 0 0 0 0,-1 0 0 0 0,1 0 1 0 0,0 0-1 0 0,0 0 0 0 0,1-1 1 0 0,-1 1-1 0 0,1-1 0 0 0,-1 0 1 0 0,1 0-1 0 0,5 3 0 0 0,-6-5-3 0 0,0 0-1 0 0,-1 0 0 0 0,1 0 1 0 0,0-1-1 0 0,0 1 0 0 0,0-1 1 0 0,0 1-1 0 0,0-1 0 0 0,0 0 1 0 0,0 0-1 0 0,0-1 0 0 0,-1 1 1 0 0,1 0-1 0 0,0-1 1 0 0,0 0-1 0 0,0 0 0 0 0,0 0 1 0 0,-1 0-1 0 0,1 0 0 0 0,0 0 1 0 0,-1-1-1 0 0,1 0 0 0 0,-1 1 1 0 0,0-1-1 0 0,1 0 0 0 0,-1 0 1 0 0,0 0-1 0 0,0 0 0 0 0,2-3 1 0 0,6-7 14 0 0,-1 0-1 0 0,0-1 1 0 0,0-1 0 0 0,-1 1 0 0 0,-1-1 0 0 0,0-1 0 0 0,-1 1 0 0 0,-1-1-1 0 0,5-19 1 0 0,-5 12 30 0 0,-1 0 0 0 0,0 0 0 0 0,-2 0 0 0 0,0-1-1 0 0,-4-43 1 0 0,1 56-79 0 0,-1-1-1 0 0,-1 0 1 0 0,1 1 0 0 0,-2-1-1 0 0,1 1 1 0 0,-1 0 0 0 0,-1 0-1 0 0,-9-14 1 0 0,11 19-36 0 0,0 0 0 0 0,-1 0 0 0 0,0 1-1 0 0,0-1 1 0 0,0 1 0 0 0,0 0 0 0 0,-1 0 0 0 0,0 0 0 0 0,1 0 0 0 0,-1 1-1 0 0,-1 0 1 0 0,1 0 0 0 0,0 1 0 0 0,-1-1 0 0 0,0 1 0 0 0,-10-3 0 0 0,15 5-5 0 0,-1 0 1 0 0,1 0 0 0 0,-1 1-1 0 0,1-1 1 0 0,-1 0 0 0 0,1 0 0 0 0,0 1-1 0 0,-1-1 1 0 0,1 1 0 0 0,0-1-1 0 0,-1 1 1 0 0,1-1 0 0 0,0 1 0 0 0,-1 0-1 0 0,1 0 1 0 0,0 0 0 0 0,0 0-1 0 0,0 0 1 0 0,0 0 0 0 0,0 0 0 0 0,0 0-1 0 0,0 0 1 0 0,0 0 0 0 0,0 0-1 0 0,1 1 1 0 0,-1-1 0 0 0,0 0 0 0 0,1 1-1 0 0,-1-1 1 0 0,1 0 0 0 0,-1 1-1 0 0,1-1 1 0 0,0 1 0 0 0,0-1 0 0 0,0 1-1 0 0,-1 2 1 0 0,-2 66-2927 0 0,3-53 1711 0 0,0 9-554 0 0,1 1-1200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25.8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1 2312 0 0,'-1'3'401'0'0,"1"0"-1"0"0,-1 1 0 0 0,1 0 1 0 0,0-1-1 0 0,0 1 0 0 0,0-1 1 0 0,0 1-1 0 0,0-1 0 0 0,2 6 0 0 0,0 2 108 0 0,5 183 1914 0 0,8 70 2792 0 0,-19-297-4661 0 0,3 0-1 0 0,0 0 0 0 0,2 0 1 0 0,6-34-1 0 0,-4 47-593 0 0,1 0-1 0 0,1 0 1 0 0,14-35-1 0 0,-16 46 57 0 0,1 0 0 0 0,1 1 0 0 0,0-1-1 0 0,0 1 1 0 0,1 0 0 0 0,0 0 0 0 0,0 1 0 0 0,1-1 0 0 0,9-7 0 0 0,-14 14-51 0 0,-1-1 0 0 0,1 1 0 0 0,0 0 0 0 0,0 0 0 0 0,-1 0 0 0 0,1 0 0 0 0,0 0 0 0 0,0 1 0 0 0,0-1 0 0 0,0 0 0 0 0,0 1 1 0 0,0-1-1 0 0,1 1 0 0 0,-1 0 0 0 0,0 0 0 0 0,0 0 0 0 0,0 0 0 0 0,0 0 0 0 0,0 0 0 0 0,0 1 0 0 0,0-1 0 0 0,0 1 0 0 0,0-1 0 0 0,0 1 1 0 0,0 0-1 0 0,0 0 0 0 0,0 0 0 0 0,0 0 0 0 0,0 0 0 0 0,0 0 0 0 0,1 2 0 0 0,24 22-3181 0 0,-6 4-4246 0 0,-16-22 3857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1.5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8 130 256 0 0,'1'-36'3136'0'0,"0"-25"1694"0"0,-3 49-3663 0 0,-1-8 1895 0 0,-1 38-1754 0 0,3 1-1189 0 0,2 0-1 0 0,0 0 1 0 0,1 0 0 0 0,7 29-1 0 0,0 4-6 0 0,14 193 138 0 0,-10 267 1 0 0,-13-502-327 0 0,0-5-123 0 0,1 1-1 0 0,-2-1 0 0 0,1 0 1 0 0,0 1-1 0 0,-1-1 0 0 0,0 0 1 0 0,-2 7-1 0 0,-8-42-6184 0 0,11-2 2937 0 0,1 18 1162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1.9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558 1 3465 0 0,'-7'2'583'0'0,"0"1"0"0"0,1-1 1 0 0,0 2-1 0 0,-1-1 0 0 0,1 1 1 0 0,1 0-1 0 0,-1 0 0 0 0,0 0 0 0 0,-8 10 1 0 0,-45 54 1079 0 0,37-40-952 0 0,-59 67 499 0 0,-220 280 739 0 0,297-371-1933 0 0,1 1-1 0 0,1-1 1 0 0,-1 1-1 0 0,0-1 0 0 0,1 1 1 0 0,0 0-1 0 0,-3 10 1 0 0,5-14-11 0 0,0 0-1 0 0,0 0 1 0 0,0-1 0 0 0,0 1-1 0 0,0 0 1 0 0,0 0 0 0 0,0 0 0 0 0,0-1-1 0 0,0 1 1 0 0,1 0 0 0 0,-1 0 0 0 0,0-1-1 0 0,0 1 1 0 0,1 0 0 0 0,-1-1 0 0 0,1 1-1 0 0,-1 0 1 0 0,0-1 0 0 0,1 1 0 0 0,-1 0-1 0 0,1-1 1 0 0,0 1 0 0 0,1 0 6 0 0,-1 0 0 0 0,1 0 0 0 0,0 0 0 0 0,0 0 0 0 0,-1-1 0 0 0,1 1 1 0 0,0-1-1 0 0,0 1 0 0 0,0-1 0 0 0,0 0 0 0 0,0 0 0 0 0,0 0 0 0 0,2 0 0 0 0,-1 1-5 0 0,0 0 0 0 0,1 0 1 0 0,-1 0-1 0 0,0 0 0 0 0,0 0 0 0 0,0 1 0 0 0,0-1 0 0 0,0 1 0 0 0,0 0 0 0 0,-1 0 0 0 0,1 0 0 0 0,0 0 1 0 0,-1 0-1 0 0,0 1 0 0 0,1-1 0 0 0,2 5 0 0 0,34 49-23 0 0,-35-50 25 0 0,33 63-43 0 0,-3 2 0 0 0,38 114 1 0 0,-42-106-630 0 0,-27-72 276 0 0,9 29-1055 0 0,-11-15-3609 0 0,-7-22 919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2.6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64 46 2977 0 0,'-2'0'159'0'0,"1"0"0"0"0,1 1 1 0 0,-1-1-1 0 0,0 1 0 0 0,0-1 0 0 0,0 1 1 0 0,0 0-1 0 0,0-1 0 0 0,0 1 1 0 0,1 0-1 0 0,-1 0 0 0 0,0 0 1 0 0,0-1-1 0 0,1 1 0 0 0,-1 0 1 0 0,1 0-1 0 0,-1 0 0 0 0,1 0 0 0 0,-1 0 1 0 0,1 0-1 0 0,0 0 0 0 0,-1 0 1 0 0,1 0-1 0 0,0 0 0 0 0,0 0 1 0 0,0 1-1 0 0,0 0 0 0 0,-5 39 395 0 0,5-31-231 0 0,-18 119 537 0 0,8-64-615 0 0,-3 96-1 0 0,14-136-133 0 0,2-37-31 0 0,2-42-45 0 0,-5 10-141 0 0,2 0 0 0 0,2 0 0 0 0,11-45 0 0 0,-12 73 87 0 0,1 0 1 0 0,1 1-1 0 0,0-1 1 0 0,1 1-1 0 0,1 0 1 0 0,0 0 0 0 0,1 1-1 0 0,0 0 1 0 0,2 1-1 0 0,-1 0 1 0 0,17-18-1 0 0,-24 29 15 0 0,0 1-1 0 0,-1-1 0 0 0,1 0 1 0 0,0 1-1 0 0,0-1 1 0 0,0 1-1 0 0,0 0 0 0 0,0-1 1 0 0,0 1-1 0 0,1 0 1 0 0,-1 0-1 0 0,0 1 0 0 0,1-1 1 0 0,-1 0-1 0 0,0 1 1 0 0,1-1-1 0 0,-1 1 0 0 0,1 0 1 0 0,-1 0-1 0 0,0 0 1 0 0,1 0-1 0 0,-1 0 0 0 0,5 1 1 0 0,-4 1 3 0 0,1 0 0 0 0,-1 0 0 0 0,0 0 0 0 0,0 0 0 0 0,0 0 0 0 0,0 1-1 0 0,0-1 1 0 0,0 1 0 0 0,-1 0 0 0 0,1-1 0 0 0,-1 1 0 0 0,0 1 0 0 0,4 5 0 0 0,1 4 19 0 0,0 2 0 0 0,-1-1-1 0 0,-1 1 1 0 0,0 0 0 0 0,-1 0-1 0 0,3 19 1 0 0,-5-5 71 0 0,-1 48 0 0 0,-2-55 106 0 0,1 0 0 0 0,0 0 0 0 0,2 1-1 0 0,5 22 1 0 0,2-111 360 0 0,-6 11-448 0 0,-2 26-68 0 0,1 0 1 0 0,2 0-1 0 0,8-37 0 0 0,-10 59-37 0 0,0 1 0 0 0,0-1 0 0 0,1 0 0 0 0,0 1-1 0 0,0-1 1 0 0,0 1 0 0 0,1 0 0 0 0,0 0 0 0 0,0 1-1 0 0,1-1 1 0 0,-1 1 0 0 0,1 0 0 0 0,0 0 0 0 0,1 0-1 0 0,-1 1 1 0 0,1 0 0 0 0,0 0 0 0 0,11-6 0 0 0,-14 9-3 0 0,-1 0 0 0 0,0 0 0 0 0,1 0 0 0 0,-1 0 0 0 0,1 1 0 0 0,-1-1 0 0 0,1 1 0 0 0,-1 0 0 0 0,1-1 0 0 0,-1 1 0 0 0,1 0-1 0 0,-1 1 1 0 0,1-1 0 0 0,-1 0 0 0 0,1 1 0 0 0,-1-1 0 0 0,1 1 0 0 0,-1 0 0 0 0,1 0 0 0 0,2 1 0 0 0,-2 1 7 0 0,1-1-1 0 0,-1 1 0 0 0,0 0 0 0 0,0 0 1 0 0,0 0-1 0 0,0 0 0 0 0,0 0 0 0 0,-1 0 1 0 0,0 1-1 0 0,0 0 0 0 0,3 4 0 0 0,0 4 91 0 0,-1-1-1 0 0,0 1 1 0 0,0 0-1 0 0,-1 0 1 0 0,-1 0-1 0 0,0 0 1 0 0,0 19-1 0 0,-6 53 158 0 0,-1 5-1667 0 0,10-31-4258 0 0,-4-54 3679 0 0,2 0-386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43 434 3577 0 0,'0'18'1328'0'0,"2"7"-24"0"0,-2 9-15 0 0,-2-2-185 0 0,0-1-160 0 0,-1 1-184 0 0,-3-3-176 0 0,3 0-168 0 0,-1-6-208 0 0,2-2-144 0 0,1-3-192 0 0,1-5-376 0 0,-2-6-528 0 0,-2-19-4305 0 0,22 10 2352 0 0</inkml:trace>
  <inkml:trace contextRef="#ctx0" brushRef="#br0" timeOffset="1">50 1 3009 0 0,'-7'5'1592'0'0,"-2"6"-1104"0"0,-2 1-352 0 0,4 3-168 0 0,2-5-248 0 0,1-1-256 0 0,-1-1-616 0 0,3 1-1153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3.4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 68 2312 0 0,'-6'38'1816'0'0,"2"-1"0"0"0,0 53 0 0 0,0 2-766 0 0,0-43-601 0 0,0 10 324 0 0,2-43-193 0 0,1-18 180 0 0,-2-33-510 0 0,-1-7-11 0 0,2-67 0 0 0,3 94-237 0 0,1-1 0 0 0,1 0-1 0 0,0 1 1 0 0,1-1-1 0 0,0 1 1 0 0,1 0 0 0 0,13-24-1 0 0,-9 21-14 0 0,21-39 22 0 0,-28 54-6 0 0,1-1 1 0 0,-1 1-1 0 0,0 0 0 0 0,1 0 0 0 0,0 0 0 0 0,-1 0 0 0 0,1 1 0 0 0,0-1 0 0 0,1 1 0 0 0,-1-1 0 0 0,0 1 0 0 0,6-2 0 0 0,-7 4 0 0 0,-1-1-1 0 0,1 1 1 0 0,0 0-1 0 0,0 0 1 0 0,0 0-1 0 0,-1 0 1 0 0,1 1 0 0 0,0-1-1 0 0,0 1 1 0 0,0-1-1 0 0,-1 1 1 0 0,1-1-1 0 0,0 1 1 0 0,-1 0-1 0 0,1 0 1 0 0,0 0-1 0 0,-1 0 1 0 0,0 0-1 0 0,1 0 1 0 0,-1 0-1 0 0,1 0 1 0 0,-1 1-1 0 0,0-1 1 0 0,0 0 0 0 0,0 1-1 0 0,0-1 1 0 0,0 1-1 0 0,0 0 1 0 0,0-1-1 0 0,0 1 1 0 0,-1 0-1 0 0,2 3 1 0 0,4 8 31 0 0,-1 1 0 0 0,6 27 0 0 0,-10-34-22 0 0,24 115 182 0 0,-15-70-15 0 0,1 0 1 0 0,28 76-1 0 0,-54-155-8646 0 0,10 9 5199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43 434 3577 0 0,'0'18'1328'0'0,"2"7"-24"0"0,-2 9-15 0 0,-2-2-185 0 0,0-1-160 0 0,-1 1-184 0 0,-3-3-176 0 0,3 0-168 0 0,-1-6-208 0 0,2-2-144 0 0,1-3-192 0 0,1-5-376 0 0,-2-6-528 0 0,-2-19-4305 0 0,22 10 2352 0 0</inkml:trace>
  <inkml:trace contextRef="#ctx0" brushRef="#br0" timeOffset="1">50 1 3009 0 0,'-7'5'1592'0'0,"-2"6"-1104"0"0,-2 1-352 0 0,4 3-168 0 0,2-5-248 0 0,1-1-256 0 0,-1-1-616 0 0,3 1-1153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3.9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49 6809 0 0,'-2'-6'1960'0'0,"0"0"-1"0"0,0 0 0 0 0,1 0 1 0 0,0-1-1 0 0,-1-11 0 0 0,8 42-787 0 0,7 8-5540 0 0,1-1-3586 0 0,-8-14 3116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4.2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135 0 7082 0 0,'-4'0'1081'0'0,"-70"6"8369"0"0,71-6-9359 0 0,0 0 0 0 0,0 1 1 0 0,0-1-1 0 0,0 1 0 0 0,1 0 0 0 0,-1 0 1 0 0,0 0-1 0 0,0 1 0 0 0,1-1 0 0 0,-1 0 1 0 0,1 1-1 0 0,-1 0 0 0 0,1 0 0 0 0,0 0 1 0 0,-1 0-1 0 0,1 0 0 0 0,0 0 0 0 0,0 0 0 0 0,1 1 1 0 0,-1-1-1 0 0,-2 5 0 0 0,4-6-194 0 0,-1 0-1 0 0,1-1 0 0 0,0 1 1 0 0,0-1-1 0 0,0 1 1 0 0,0-1-1 0 0,0 1 1 0 0,1-1-1 0 0,-1 1 0 0 0,0-1 1 0 0,0 1-1 0 0,0-1 1 0 0,0 1-1 0 0,0 0 1 0 0,1-1-1 0 0,-1 0 0 0 0,0 1 1 0 0,1-1-1 0 0,-1 1 1 0 0,0-1-1 0 0,1 1 0 0 0,-1-1 1 0 0,0 1-1 0 0,1-1 1 0 0,-1 0-1 0 0,1 1 1 0 0,-1-1-1 0 0,1 0 0 0 0,-1 0 1 0 0,1 1-1 0 0,-1-1 1 0 0,1 0-1 0 0,-1 0 1 0 0,1 0-1 0 0,-1 1 0 0 0,1-1 1 0 0,-1 0-1 0 0,1 0 1 0 0,-1 0-1 0 0,1 0 1 0 0,-1 0-1 0 0,1 0 0 0 0,0 0 1 0 0,-1 0-1 0 0,1 0 1 0 0,-1-1-1 0 0,1 1 1 0 0,-1 0-1 0 0,1 0 0 0 0,0-1 1 0 0,30-6-7755 0 0,-14-1 3482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5.0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 61 832 0 0,'-5'-5'855'0'0,"1"1"1"0"0,0-1-1 0 0,0 0 0 0 0,0 0 0 0 0,0 0 0 0 0,1-1 0 0 0,-2-12 2873 0 0,12 10-1435 0 0,-7 27-1560 0 0,0-4-598 0 0,-1 0 0 0 0,2 0 0 0 0,0 0 0 0 0,0 0 0 0 0,2 0 0 0 0,0 0 0 0 0,7 23 0 0 0,7 32-28 0 0,0 62 18 0 0,-5 1 0 0 0,-7 194 0 0 0,-7-294 415 0 0,0 15-3358 0 0,2-34 487 0 0,1-1 1 0 0,0 1-1 0 0,5 20 1 0 0,-2-6-26 0 0,-1-11 1298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5.5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400 0 2937 0 0,'-5'2'461'0'0,"1"-1"1"0"0,-1 1 0 0 0,1 0 0 0 0,-1 1 0 0 0,1-1-1 0 0,0 1 1 0 0,0 0 0 0 0,0 0 0 0 0,0 0 0 0 0,0 0-1 0 0,1 1 1 0 0,0-1 0 0 0,-4 5 0 0 0,-38 59 964 0 0,35-50-962 0 0,-40 65 388 0 0,25-39-558 0 0,-1 0 1 0 0,-3-2-1 0 0,-53 60 1 0 0,81-98-230 0 0,-1-1 1 0 0,0 0 0 0 0,0 0-1 0 0,0 0 1 0 0,0 0 0 0 0,0-1 0 0 0,0 1-1 0 0,-1 0 1 0 0,1-1 0 0 0,0 0 0 0 0,-1 1-1 0 0,1-1 1 0 0,-1 0 0 0 0,0 0-1 0 0,1-1 1 0 0,-1 1 0 0 0,0 0 0 0 0,1-1-1 0 0,-1 0 1 0 0,0 1 0 0 0,0-1 0 0 0,1 0-1 0 0,-1-1 1 0 0,0 1 0 0 0,0 0-1 0 0,1-1 1 0 0,-5-1 0 0 0,14 7 142 0 0,0 0 1 0 0,0 0-1 0 0,0 0 0 0 0,-1 1 1 0 0,0 0-1 0 0,0 1 0 0 0,8 10 1 0 0,42 64-244 0 0,-23-31 101 0 0,119 156-1304 0 0,-119-161-2752 0 0,0-1-3428 0 0,-26-35 4484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6.2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 69 3945 0 0,'-2'2'241'0'0,"0"0"0"0"0,0 0-1 0 0,0 0 1 0 0,0 0 0 0 0,1 1 0 0 0,-1-1 0 0 0,1 1 0 0 0,0-1 0 0 0,0 1-1 0 0,0-1 1 0 0,0 1 0 0 0,0 0 0 0 0,1-1 0 0 0,-1 1 0 0 0,0 4 0 0 0,-3 48 562 0 0,3-40-547 0 0,-3 40 36 0 0,-3 61-32 0 0,7-103-188 0 0,1 1 1 0 0,0-1-1 0 0,1 0 1 0 0,0 0-1 0 0,1 0 0 0 0,7 17 1 0 0,-10-30-68 0 0,-1 0 0 0 0,1 1 0 0 0,0-1 0 0 0,0 0 0 0 0,0 0 0 0 0,0 0 0 0 0,0 0-1 0 0,0 0 1 0 0,0 0 0 0 0,0 0 0 0 0,0 1 0 0 0,0-1 0 0 0,0 0 0 0 0,0 0 0 0 0,1 0 0 0 0,-1 0 0 0 0,0 0 0 0 0,0 0 0 0 0,0 1 0 0 0,0-1 0 0 0,0 0 0 0 0,0 0 0 0 0,0 0 0 0 0,0 0 0 0 0,0 0 0 0 0,0 0 0 0 0,0 0 0 0 0,0 0 0 0 0,0 0 0 0 0,1 0 0 0 0,-1 1 0 0 0,0-1 0 0 0,0 0 0 0 0,0 0-1 0 0,0 0 1 0 0,0 0 0 0 0,0 0 0 0 0,0 0 0 0 0,1 0 0 0 0,-1 0 0 0 0,0 0 0 0 0,0 0 0 0 0,0 0 0 0 0,0 0 0 0 0,0 0 0 0 0,0 0 0 0 0,1 0 0 0 0,-1 0 0 0 0,0 0 0 0 0,0 0 0 0 0,0 0 0 0 0,0 0 0 0 0,0 0 0 0 0,0 0 0 0 0,0 0 0 0 0,1 0 0 0 0,-1-1 0 0 0,0 1 0 0 0,0 0 0 0 0,0 0 0 0 0,0 0-1 0 0,0 0 1 0 0,0 0 0 0 0,0 0 0 0 0,0 0 0 0 0,0 0 0 0 0,0 0 0 0 0,1-1 0 0 0,3-12 156 0 0,-1-17-12 0 0,-3-33 76 0 0,10-81 0 0 0,-7 126-213 0 0,0 0 0 0 0,1 1 0 0 0,0-1 0 0 0,2 1 0 0 0,0 0 0 0 0,1 1 0 0 0,0-1 0 0 0,1 1-1 0 0,15-20 1 0 0,-22 34-7 0 0,0 0-1 0 0,0 1 0 0 0,0-1 0 0 0,0 1 1 0 0,0-1-1 0 0,1 1 0 0 0,-1 0 0 0 0,1 0 1 0 0,-1-1-1 0 0,1 1 0 0 0,-1 0 0 0 0,1 0 1 0 0,-1 0-1 0 0,1 1 0 0 0,0-1 0 0 0,0 0 1 0 0,-1 1-1 0 0,1-1 0 0 0,0 1 0 0 0,0-1 1 0 0,0 1-1 0 0,0 0 0 0 0,3 0 1 0 0,-3 1 4 0 0,1-1 1 0 0,-1 1-1 0 0,0 0 1 0 0,1 0-1 0 0,-1 1 1 0 0,0-1 0 0 0,0 0-1 0 0,0 1 1 0 0,0 0-1 0 0,0-1 1 0 0,0 1-1 0 0,-1 0 1 0 0,1 0 0 0 0,0 0-1 0 0,1 3 1 0 0,3 5 63 0 0,0 0 0 0 0,0 1 0 0 0,-1 0 0 0 0,0 0 0 0 0,-1 1 0 0 0,3 12 0 0 0,-1 14 542 0 0,-1 1 0 0 0,-3 0 0 0 0,-2 53 0 0 0,0-42 281 0 0,-18-111 102 0 0,14 35-929 0 0,2 0-1 0 0,0 0 1 0 0,5-48-1 0 0,-3 66-73 0 0,1-1 1 0 0,1 1-1 0 0,-1 0 1 0 0,1 0-1 0 0,1 0 1 0 0,0 0-1 0 0,0 1 1 0 0,0-1-1 0 0,1 1 0 0 0,0-1 1 0 0,0 1-1 0 0,1 1 1 0 0,0-1-1 0 0,0 0 1 0 0,1 1-1 0 0,7-6 1 0 0,-11 10 4 0 0,1 0 1 0 0,0 0 0 0 0,-1 0-1 0 0,1 0 1 0 0,0 1 0 0 0,0 0 0 0 0,0-1-1 0 0,0 1 1 0 0,0 0 0 0 0,0 0-1 0 0,0 1 1 0 0,0-1 0 0 0,0 1 0 0 0,0-1-1 0 0,0 1 1 0 0,1 0 0 0 0,-1 0 0 0 0,0 0-1 0 0,0 1 1 0 0,0-1 0 0 0,0 1-1 0 0,0 0 1 0 0,0 0 0 0 0,0 0 0 0 0,0 0-1 0 0,0 0 1 0 0,0 1 0 0 0,0-1-1 0 0,0 1 1 0 0,-1 0 0 0 0,1 0 0 0 0,-1 0-1 0 0,1 0 1 0 0,-1 0 0 0 0,0 0 0 0 0,3 5-1 0 0,1 0 11 0 0,0 1-1 0 0,0 0 1 0 0,-1 0-1 0 0,0 1 0 0 0,-1-1 1 0 0,0 1-1 0 0,0 0 1 0 0,-1 0-1 0 0,0 0 0 0 0,3 18 1 0 0,-5 0 119 0 0,0-1-1 0 0,-3 33 1 0 0,-1 23-2016 0 0,10-29-4275 0 0,-5-49 2959 0 0,5-2-1639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6.9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345 302 2769 0 0,'-11'-14'1081'0'0,"2"-1"0"0"0,0 0 0 0 0,1 0 0 0 0,0-1 0 0 0,-5-17 1 0 0,-8-17 786 0 0,14 37-1396 0 0,0 1-1 0 0,-1 0 1 0 0,0 1 0 0 0,-1 0 0 0 0,0 0 0 0 0,-13-11 0 0 0,17 16-310 0 0,0 2 1 0 0,0-1 0 0 0,-1 1 0 0 0,0-1-1 0 0,0 2 1 0 0,0-1 0 0 0,0 1-1 0 0,0 0 1 0 0,-1 0 0 0 0,1 0 0 0 0,-1 1-1 0 0,0 0 1 0 0,0 0 0 0 0,-9 0 0 0 0,14 2-141 0 0,0 1 0 0 0,0-1 1 0 0,0 1-1 0 0,0 0 1 0 0,0 0-1 0 0,0 0 0 0 0,0 0 1 0 0,0 0-1 0 0,0 0 0 0 0,0 0 1 0 0,1 1-1 0 0,-1-1 1 0 0,1 1-1 0 0,-1-1 0 0 0,1 1 1 0 0,-1 0-1 0 0,1-1 1 0 0,0 1-1 0 0,0 0 0 0 0,0 0 1 0 0,0 0-1 0 0,0 0 1 0 0,0 0-1 0 0,-1 4 0 0 0,-16 62 67 0 0,13-47-87 0 0,0-1-4 0 0,-2 0 10 0 0,2 0 1 0 0,0 0-1 0 0,1 0 0 0 0,1 1 0 0 0,1 0 1 0 0,1-1-1 0 0,3 36 0 0 0,-2-55-5 0 0,0 0 0 0 0,0 0-1 0 0,0 0 1 0 0,0 0 0 0 0,1 0-1 0 0,-1 0 1 0 0,0 0 0 0 0,1 0-1 0 0,-1 0 1 0 0,0 0 0 0 0,1-1-1 0 0,-1 1 1 0 0,1 0 0 0 0,-1 0-1 0 0,1 0 1 0 0,0-1 0 0 0,-1 1-1 0 0,1 0 1 0 0,0-1 0 0 0,0 1-1 0 0,-1 0 1 0 0,1-1 0 0 0,0 1-1 0 0,0-1 1 0 0,0 1 0 0 0,1-1-1 0 0,0 0 1 0 0,-1 0 0 0 0,1 0 0 0 0,0 0 0 0 0,-1 0 0 0 0,1 0 0 0 0,-1-1 0 0 0,1 1 0 0 0,-1-1 0 0 0,1 1 0 0 0,-1-1 0 0 0,1 0-1 0 0,-1 0 1 0 0,1 0 0 0 0,-1 1 0 0 0,2-2 0 0 0,9-8 9 0 0,-1-1-1 0 0,21-23 1 0 0,-17 18-16 0 0,3-1 11 0 0,7-5 14 0 0,-2-1 0 0 0,0-1-1 0 0,-2-1 1 0 0,27-39-1 0 0,-46 60-19 0 0,1 0-1 0 0,0-1 1 0 0,0 1-1 0 0,0 0 1 0 0,0 0-1 0 0,1 1 1 0 0,-1-1-1 0 0,1 1 1 0 0,0-1-1 0 0,5-2 0 0 0,-8 6 0 0 0,0-1-1 0 0,0 1 1 0 0,0 0-1 0 0,-1 0 1 0 0,1-1-1 0 0,0 1 1 0 0,0 0-1 0 0,0 0 1 0 0,0 0-1 0 0,1 0 0 0 0,-1 0 1 0 0,0 0-1 0 0,0 0 1 0 0,0 0-1 0 0,0 0 1 0 0,0 1-1 0 0,0-1 1 0 0,-1 0-1 0 0,1 1 1 0 0,2 0-1 0 0,-1 0-4 0 0,0 1 0 0 0,0 0 1 0 0,0-1-1 0 0,0 1 0 0 0,-1 0 0 0 0,1 0 0 0 0,-1 0 1 0 0,1 0-1 0 0,-1 1 0 0 0,0-1 0 0 0,2 5 0 0 0,9 25 3 0 0,-1 0 0 0 0,-2 1-1 0 0,-1 1 1 0 0,5 55-1 0 0,-6-39-765 0 0,14 50 0 0 0,-21-99 558 0 0,0 0-1 0 0,0 0 0 0 0,1 1 1 0 0,-1-1-1 0 0,0 0 1 0 0,1 0-1 0 0,-1 0 0 0 0,0 1 1 0 0,1-1-1 0 0,0 0 1 0 0,-1 0-1 0 0,1 0 1 0 0,0 0-1 0 0,-1 0 0 0 0,1 0 1 0 0,0 0-1 0 0,0 0 1 0 0,0-1-1 0 0,0 1 1 0 0,0 0-1 0 0,0 0 0 0 0,0-1 1 0 0,0 1-1 0 0,0-1 1 0 0,0 1-1 0 0,0-1 0 0 0,0 1 1 0 0,1-1-1 0 0,-1 0 1 0 0,2 1-1 0 0,1-2-487 0 0,-1 1 0 0 0,0-1 0 0 0,1 0 0 0 0,-1 0-1 0 0,0-1 1 0 0,0 1 0 0 0,0-1 0 0 0,0 1 0 0 0,4-4 0 0 0,6-12-1551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7.3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322 24 4849 0 0,'-4'-3'701'0'0,"1"0"0"0"0,-1 1 1 0 0,0-1-1 0 0,0 1 0 0 0,0 0 0 0 0,0 0 0 0 0,0 1 1 0 0,-1-1-1 0 0,1 1 0 0 0,-9-1 0 0 0,11 2-559 0 0,-1 1 0 0 0,1-1 0 0 0,-1 1 0 0 0,1 0 0 0 0,0-1 0 0 0,-1 1 0 0 0,1 0 0 0 0,0 1 0 0 0,0-1 0 0 0,0 0 0 0 0,0 1 0 0 0,0-1 0 0 0,0 1 0 0 0,0-1 0 0 0,0 1 0 0 0,0 0 0 0 0,1 0 0 0 0,-1 0 0 0 0,1 0 0 0 0,0 0 0 0 0,-3 4 0 0 0,-18 34 64 0 0,2 1-1 0 0,1 1 1 0 0,-21 75-1 0 0,7-23-308 0 0,17-46-445 0 0,12-31-773 0 0,-2 0 1 0 0,0-1-1 0 0,-16 31 0 0 0,22-46 1189 0 0,-1-1 0 0 0,1 1 0 0 0,0-1 0 0 0,0 1-1 0 0,0-1 1 0 0,-1 0 0 0 0,1 1 0 0 0,0-1 0 0 0,-1 1 0 0 0,1-1 0 0 0,-1 0-1 0 0,1 1 1 0 0,0-1 0 0 0,-1 0 0 0 0,1 1 0 0 0,-1-1 0 0 0,1 0-1 0 0,-1 0 1 0 0,1 1 0 0 0,-1-1 0 0 0,1 0 0 0 0,-1 0 0 0 0,1 0 0 0 0,-1 0-1 0 0,1 0 1 0 0,-1 1 0 0 0,1-1 0 0 0,-1 0 0 0 0,1 0 0 0 0,-1 0-1 0 0,1 0 1 0 0,-1-1 0 0 0,1 1 0 0 0,-1 0 0 0 0,1 0 0 0 0,-1 0-1 0 0,1 0 1 0 0,-1 0 0 0 0,0-1 0 0 0,-11-15-3546 0 0,7 4 2268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7.7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0 100 1064 0 0,'0'-2'192'0'0,"0"0"0"0"0,0 0 1 0 0,0 0-1 0 0,1 0 0 0 0,-1 0 0 0 0,0 0 0 0 0,1 0 0 0 0,-1 0 0 0 0,1 0 0 0 0,0 1 1 0 0,-1-1-1 0 0,1 0 0 0 0,0 0 0 0 0,0 1 0 0 0,0-1 0 0 0,0 1 0 0 0,1-1 0 0 0,-1 1 1 0 0,0-1-1 0 0,1 1 0 0 0,-1 0 0 0 0,1-1 0 0 0,-1 1 0 0 0,1 0 0 0 0,-1 0 0 0 0,4-1 0 0 0,-2 2 23 0 0,0 0-1 0 0,-1 1 0 0 0,1-1 1 0 0,-1 1-1 0 0,1 0 0 0 0,-1 0 1 0 0,1 0-1 0 0,-1 0 1 0 0,0 0-1 0 0,1 1 0 0 0,-1-1 1 0 0,0 1-1 0 0,0-1 0 0 0,0 1 1 0 0,0 0-1 0 0,0 0 0 0 0,0 0 1 0 0,-1 0-1 0 0,3 4 0 0 0,16 21 1770 0 0,29 51 0 0 0,-40-61-2071 0 0,1 1 1 0 0,0-1 0 0 0,1-1 0 0 0,1 0-1 0 0,1-1 1 0 0,0 0 0 0 0,1-1 0 0 0,26 22 0 0 0,-38-35-259 0 0,0-1 0 0 0,0 1 0 0 0,-1 0 0 0 0,1 0 0 0 0,0-1 0 0 0,0 1 0 0 0,0-1 0 0 0,0 0 0 0 0,0 1 0 0 0,0-1 0 0 0,0 0 0 0 0,0 0 0 0 0,0 0 0 0 0,0 0 0 0 0,0-1 0 0 0,0 1 0 0 0,0-1 0 0 0,0 1 0 0 0,-1-1 0 0 0,1 1 0 0 0,0-1 0 0 0,0 0 0 0 0,0 0 0 0 0,-1 0 0 0 0,1 0 0 0 0,0 0 0 0 0,-1 0 0 0 0,1-1 0 0 0,-1 1 0 0 0,0-1 0 0 0,3-2 0 0 0,10-6-1889 0 0</inkml:trace>
  <inkml:trace contextRef="#ctx0" brushRef="#br0" timeOffset="1">908 1 5601 0 0,'-9'0'2889'0'0,"-2"0"-817"0"0,0 2-495 0 0,2 3-377 0 0,2 0-296 0 0,0 3-392 0 0,0-1-296 0 0,1 0-136 0 0,1 2-248 0 0,1 2-504 0 0,1-2-688 0 0,1 0-793 0 0,-2 1-575 0 0,-3 1 231 0 0,5 5-1368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8.0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60 1 9386 0 0,'-9'3'3369'0'0,"0"6"-1609"0"0,-4 2-664 0 0,3 3-384 0 0,2-1-375 0 0,1 1-497 0 0,5-1-705 0 0,1 1-1063 0 0,1-3-1417 0 0,3-2-1456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18.1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43 787 520 0 0,'-11'16'355'0'0,"-3"1"3316"0"0,14-17-3577 0 0,-1 0 1 0 0,0 0 0 0 0,1 0-1 0 0,-1-1 1 0 0,0 1-1 0 0,1 0 1 0 0,-1 0 0 0 0,1-1-1 0 0,-1 1 1 0 0,0-1 0 0 0,1 1-1 0 0,-1 0 1 0 0,1-1-1 0 0,-1 1 1 0 0,1-1 0 0 0,-1 1-1 0 0,1-1 1 0 0,0 1 0 0 0,-1-1-1 0 0,1 0 1 0 0,0 1 0 0 0,-1-1-1 0 0,1 1 1 0 0,0-1-1 0 0,0 0 1 0 0,-1 1 0 0 0,1-1-1 0 0,0 0 1 0 0,0 1 0 0 0,0-1-1 0 0,0 0 1 0 0,0 1-1 0 0,0-1 1 0 0,0 0 0 0 0,0-1-1 0 0,-2-9 151 0 0,1 0-1 0 0,0-1 0 0 0,0 1 1 0 0,1-1-1 0 0,1 1 0 0 0,0-1 1 0 0,1 1-1 0 0,0 0 0 0 0,0-1 1 0 0,1 1-1 0 0,1 0 0 0 0,0 1 0 0 0,0-1 1 0 0,9-15-1 0 0,12-16-94 0 0,1 1 1 0 0,37-45-1 0 0,-13 20 435 0 0,-47 61-521 0 0,8-11 43 0 0,0 0 0 0 0,1 1 0 0 0,1 1 0 0 0,0 0 0 0 0,15-13 0 0 0,-25 25-79 0 0,-1 0 0 0 0,1 0 0 0 0,0 0 0 0 0,0 0 0 0 0,0 1 0 0 0,0-1 0 0 0,0 1 0 0 0,0-1 0 0 0,0 1 0 0 0,0 0 0 0 0,0 0 0 0 0,1 1 0 0 0,-1-1 0 0 0,0 1 0 0 0,0 0 1 0 0,1-1-1 0 0,-1 1 0 0 0,0 1 0 0 0,1-1 0 0 0,-1 0 0 0 0,0 1 0 0 0,1 0 0 0 0,-1 0 0 0 0,0 0 0 0 0,0 0 0 0 0,0 0 0 0 0,0 0 0 0 0,0 1 0 0 0,0 0 0 0 0,0 0 0 0 0,-1-1 0 0 0,1 2 0 0 0,0-1 0 0 0,-1 0 0 0 0,0 0 0 0 0,5 6 0 0 0,5 8 252 0 0,-1 1 0 0 0,0 1 0 0 0,-1-1 0 0 0,-1 2 0 0 0,-1-1 0 0 0,11 37-1 0 0,-9-25 293 0 0,26 50-1 0 0,-26-62-507 0 0,2-1 0 0 0,0 0 0 0 0,0-1 0 0 0,2 0 0 0 0,0-1 0 0 0,1-1 0 0 0,0 0 1 0 0,1-1-1 0 0,1-1 0 0 0,0 0 0 0 0,0-1 0 0 0,1-1 0 0 0,0-1 0 0 0,1 0 0 0 0,0-2 0 0 0,1 0 0 0 0,0-1 0 0 0,0-1 0 0 0,0-1 0 0 0,0 0 0 0 0,1-2 0 0 0,-1 0 0 0 0,1-2 0 0 0,39-3 0 0 0,384-26 22 0 0,-432 29 87 0 0,0-1-1 0 0,0 0 1 0 0,0-1-1 0 0,0-1 0 0 0,0 0 1 0 0,0 0-1 0 0,-1-1 1 0 0,1 0-1 0 0,-1-1 0 0 0,14-9 1 0 0,-12 5-60 0 0,0-1-1 0 0,-1 0 1 0 0,0-1 0 0 0,-1 0-1 0 0,0 0 1 0 0,0-1 0 0 0,12-21-1 0 0,73-124 183 0 0,-2 3-146 0 0,-76 128-97 0 0,1 2 0 0 0,1 0 0 0 0,44-40 1 0 0,-53 54-23 0 0,-2 0 1 0 0,1 0-1 0 0,-1-1 1 0 0,0 0-1 0 0,-1-1 1 0 0,-1 0-1 0 0,0 0 1 0 0,0-1 0 0 0,-2 0-1 0 0,1 0 1 0 0,-2 0-1 0 0,4-15 1 0 0,-8 31-26 0 0,1 0 0 0 0,-1 0 0 0 0,0 0 0 0 0,1 0 0 0 0,0 1 0 0 0,0-1 0 0 0,0 0 0 0 0,0 0 0 0 0,0 0 0 0 0,0-1 0 0 0,1 1 0 0 0,0 0 0 0 0,2 4 0 0 0,34 48 78 0 0,-26-38-72 0 0,21 33-14 0 0,-4-7-13 0 0,45 53 1 0 0,-61-81 11 0 0,1-2 0 0 0,0 0 1 0 0,1 0-1 0 0,0-1 0 0 0,1-1 0 0 0,0-1 1 0 0,21 10-1 0 0,-13-8 22 0 0,1-2 0 0 0,0-1-1 0 0,0 0 1 0 0,0-2 0 0 0,1-1 0 0 0,0-1-1 0 0,0-2 1 0 0,1 0 0 0 0,-1-2 0 0 0,1 0 0 0 0,-1-2-1 0 0,1-1 1 0 0,-1-2 0 0 0,37-8 0 0 0,-4 2 29 0 0,0 2 0 0 0,0 3 0 0 0,74 3 0 0 0,-76 2-32 0 0,1-1 0 0 0,-1-4 0 0 0,88-17 0 0 0,-119 14 52 0 0,0-1 1 0 0,30-15-1 0 0,-36 14 5 0 0,1 0 0 0 0,0 2 0 0 0,42-10 0 0 0,-59 18-47 0 0,-1 0-1 0 0,1 0 0 0 0,0 0 0 0 0,-1 1 0 0 0,1-1 0 0 0,-1 1 0 0 0,1 0 0 0 0,-1 0 1 0 0,0 0-1 0 0,1 0 0 0 0,-1 1 0 0 0,0-1 0 0 0,0 1 0 0 0,0 0 0 0 0,0 0 0 0 0,0 0 0 0 0,0 0 1 0 0,0 1-1 0 0,-1-1 0 0 0,1 1 0 0 0,-1-1 0 0 0,0 1 0 0 0,4 6 0 0 0,5 8 40 0 0,0 1 0 0 0,17 37 1 0 0,-17-30-59 0 0,1 1 50 0 0,2 0-1 0 0,1-1 1 0 0,0 0-1 0 0,2-1 1 0 0,27 29-1 0 0,-35-46-204 0 0,5 3-6212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33.4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 68 2312 0 0,'-6'38'1816'0'0,"2"-1"0"0"0,0 53 0 0 0,0 2-766 0 0,0-43-601 0 0,0 10 324 0 0,2-43-193 0 0,1-18 180 0 0,-2-33-510 0 0,-1-7-11 0 0,2-67 0 0 0,3 94-237 0 0,1-1 0 0 0,1 0-1 0 0,0 1 1 0 0,1-1-1 0 0,0 1 1 0 0,1 0 0 0 0,13-24-1 0 0,-9 21-14 0 0,21-39 22 0 0,-28 54-6 0 0,1-1 1 0 0,-1 1-1 0 0,0 0 0 0 0,1 0 0 0 0,0 0 0 0 0,-1 0 0 0 0,1 1 0 0 0,0-1 0 0 0,1 1 0 0 0,-1-1 0 0 0,0 1 0 0 0,6-2 0 0 0,-7 4 0 0 0,-1-1-1 0 0,1 1 1 0 0,0 0-1 0 0,0 0 1 0 0,0 0-1 0 0,-1 0 1 0 0,1 1 0 0 0,0-1-1 0 0,0 1 1 0 0,0-1-1 0 0,-1 1 1 0 0,1-1-1 0 0,0 1 1 0 0,-1 0-1 0 0,1 0 1 0 0,0 0-1 0 0,-1 0 1 0 0,0 0-1 0 0,1 0 1 0 0,-1 0-1 0 0,1 0 1 0 0,-1 1-1 0 0,0-1 1 0 0,0 0 0 0 0,0 1-1 0 0,0-1 1 0 0,0 1-1 0 0,0 0 1 0 0,0-1-1 0 0,0 1 1 0 0,-1 0-1 0 0,2 3 1 0 0,4 8 31 0 0,-1 1 0 0 0,6 27 0 0 0,-10-34-22 0 0,24 115 182 0 0,-15-70-15 0 0,1 0 1 0 0,28 76-1 0 0,-54-155-8646 0 0,10 9 5199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0.8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15 16 0 0,'-2'3'99'0'0,"0"0"0"0"0,0 0 0 0 0,0 1 1 0 0,1-1-1 0 0,-1 0 0 0 0,1 1 0 0 0,0-1 0 0 0,0 1 0 0 0,0 0 1 0 0,0-1-1 0 0,0 1 0 0 0,1 0 0 0 0,0 4 0 0 0,0-15 272 0 0,1 0 0 0 0,0 0 1 0 0,0-1-1 0 0,1 1 0 0 0,0 0 0 0 0,0 0 0 0 0,5-10 0 0 0,-6 17-336 0 0,0 1 1 0 0,-1-1 0 0 0,1 0-1 0 0,0 1 1 0 0,-1-1-1 0 0,1 1 1 0 0,0 0-1 0 0,-1-1 1 0 0,1 1-1 0 0,-1 0 1 0 0,1-1-1 0 0,-1 1 1 0 0,1 0-1 0 0,-1-1 1 0 0,1 1-1 0 0,-1 0 1 0 0,0 0-1 0 0,1 0 1 0 0,-1-1-1 0 0,0 1 1 0 0,0 0-1 0 0,1 1 1 0 0,5 14 7153 0 0,67 357-3933 0 0,-41-127-2934 0 0,-31-245-383 0 0,-1-1 1 0 0,0 0 0 0 0,0 0-1 0 0,0 0 1 0 0,0 1-1 0 0,1-1 1 0 0,-1 0 0 0 0,0 0-1 0 0,0 0 1 0 0,0 1-1 0 0,0-1 1 0 0,0 0 0 0 0,0 0-1 0 0,0 1 1 0 0,0-1-1 0 0,0 0 1 0 0,0 1 0 0 0,0-1-1 0 0,0 0 1 0 0,0 0-1 0 0,0 1 1 0 0,0-1 0 0 0,0 0-1 0 0,0 0 1 0 0,0 1-1 0 0,0-1 1 0 0,0 0 0 0 0,0 0-1 0 0,0 1 1 0 0,0-1-1 0 0,-1 0 1 0 0,1 0 0 0 0,0 0-1 0 0,0 1 1 0 0,0-1-1 0 0,0 0 1 0 0,-1 0 0 0 0,1 0-1 0 0,0 1 1 0 0,0-1-1 0 0,0 0 1 0 0,-1 0 0 0 0,1 0-1 0 0,0 0 1 0 0,0 0-1 0 0,-1 1 1 0 0,1-1 0 0 0,0 0-1 0 0,0 0 1 0 0,-1 0-1 0 0,1 0 1 0 0,0 0 0 0 0,0 0-1 0 0,-1 0 1 0 0,-12-15-3002 0 0,-11-27-874 0 0,16 18 2914 0 0,1 0-1 0 0,1 0 0 0 0,2 0 1 0 0,-5-49-1 0 0,4 43 507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1.2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43 511 72 0 0,'-7'-14'332'0'0,"-20"-39"779"0"0,25 49-961 0 0,1 1-1 0 0,0-1 1 0 0,0 0-1 0 0,0 0 1 0 0,0 1-1 0 0,0-1 0 0 0,1 0 1 0 0,0 0-1 0 0,0 0 1 0 0,0 0-1 0 0,0 0 1 0 0,1-4-1 0 0,0 7-81 0 0,0-1 0 0 0,0 1 0 0 0,0 0 0 0 0,-1 0 0 0 0,1 0 0 0 0,0-1 0 0 0,1 1 0 0 0,-1 0 0 0 0,0 1 0 0 0,0-1 0 0 0,0 0 0 0 0,0 0 0 0 0,1 0 0 0 0,-1 1 0 0 0,0-1 0 0 0,1 1 0 0 0,-1-1 0 0 0,1 1 0 0 0,-1-1 0 0 0,1 1 0 0 0,-1 0 0 0 0,1 0 0 0 0,-1-1 0 0 0,0 1 0 0 0,1 0 0 0 0,-1 1 0 0 0,1-1 0 0 0,-1 0 0 0 0,1 0 0 0 0,-1 1 0 0 0,1-1 0 0 0,-1 0 0 0 0,1 1 0 0 0,1 1 0 0 0,56 20 535 0 0,-54-20-472 0 0,134 72 989 0 0,-94-47-533 0 0,2-2 0 0 0,56 21 0 0 0,-94-43-399 0 0,1 0 1 0 0,-1 0-1 0 0,0-1 1 0 0,1-1-1 0 0,-1 0 0 0 0,1 0 1 0 0,-1 0-1 0 0,1-1 1 0 0,0-1-1 0 0,-1 0 1 0 0,12-2-1 0 0,-16 2-63 0 0,0-1 0 0 0,0 0-1 0 0,0 1 1 0 0,-1-2 0 0 0,1 1-1 0 0,-1 0 1 0 0,0-1 0 0 0,1 0-1 0 0,-1 0 1 0 0,0 0 0 0 0,-1-1-1 0 0,1 1 1 0 0,0-1 0 0 0,-1 0-1 0 0,0 0 1 0 0,0 0 0 0 0,0 0-1 0 0,-1-1 1 0 0,1 1 0 0 0,-1-1-1 0 0,0 1 1 0 0,2-8 0 0 0,0-1 16 0 0,-1 0-1 0 0,0 0 1 0 0,0 0 0 0 0,-1 0-1 0 0,-1-1 1 0 0,-1 1 0 0 0,0-1 0 0 0,0 1-1 0 0,-1 0 1 0 0,-1-1 0 0 0,0 1 0 0 0,-1 0-1 0 0,-6-16 1 0 0,2 11-3 0 0,-1 1 1 0 0,-1 0-1 0 0,0 0 0 0 0,-2 1 0 0 0,1 0 0 0 0,-2 1 0 0 0,0 0 1 0 0,-24-21-1 0 0,20 20-112 0 0,7 9-33 0 0,0 0-1 0 0,1-1 1 0 0,0-1-1 0 0,0 1 1 0 0,1-1-1 0 0,0-1 1 0 0,1 1 0 0 0,0-1-1 0 0,-9-19 1 0 0,15 29-22 0 0,0 0 0 0 0,0 0 0 0 0,0 0 0 0 0,-1-1-1 0 0,1 1 1 0 0,0 0 0 0 0,0 0 0 0 0,0-1 0 0 0,0 1 0 0 0,0 0 0 0 0,0 0 0 0 0,0-1 0 0 0,0 1 0 0 0,0 0 0 0 0,-1 0 0 0 0,1-1 0 0 0,0 1 0 0 0,0 0 0 0 0,0 0 0 0 0,1-1 0 0 0,-1 1-1 0 0,0 0 1 0 0,0-1 0 0 0,0 1 0 0 0,0 0 0 0 0,0 0 0 0 0,0-1 0 0 0,0 1 0 0 0,0 0 0 0 0,0 0 0 0 0,1-1 0 0 0,-1 1 0 0 0,0 0 0 0 0,0 0 0 0 0,0 0 0 0 0,0-1 0 0 0,1 1 0 0 0,-1 0-1 0 0,0 0 1 0 0,0 0 0 0 0,1 0 0 0 0,-1 0 0 0 0,0-1 0 0 0,0 1 0 0 0,1 0 0 0 0,12 8-1484 0 0,14 18-1501 0 0,-18-16 1145 0 0,0 0 1 0 0,-1 1-1 0 0,-1 0 0 0 0,11 21 1 0 0,-8-10-241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1.5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1 2425 0 0,'-1'0'197'0'0,"1"0"1"0"0,0 0 0 0 0,-1 0 0 0 0,1 0-1 0 0,0 0 1 0 0,-1 0 0 0 0,1 0 0 0 0,-1 0-1 0 0,1 0 1 0 0,0 0 0 0 0,-1 0 0 0 0,1 0-1 0 0,0 1 1 0 0,-1-1 0 0 0,1 0 0 0 0,0 0-1 0 0,-1 0 1 0 0,1 0 0 0 0,0 1 0 0 0,-1-1-1 0 0,1 0 1 0 0,0 0 0 0 0,0 1 0 0 0,-1-1-1 0 0,1 0 1 0 0,0 1 0 0 0,0-1 0 0 0,-1 0-1 0 0,1 1 1 0 0,0-1 0 0 0,0 0 0 0 0,0 1-1 0 0,3 14 2481 0 0,20 18-2123 0 0,-19-27-25 0 0,58 92 844 0 0,85 184 0 0 0,-137-263-1213 0 0,-4-5-107 0 0,-4-8-67 0 0,1 0 0 0 0,-1 0 0 0 0,1 0 0 0 0,0-1 0 0 0,1 1 0 0 0,-1-1 0 0 0,1 0 0 0 0,0 0 0 0 0,1 0 0 0 0,7 7 0 0 0,-11-14-528 0 0,-1 0 0 0 0,0 0-1 0 0,1 0 1 0 0,-1-1 0 0 0,0 1 0 0 0,0 0 0 0 0,0 0 0 0 0,-1 0 0 0 0,1 0 0 0 0,0-1 0 0 0,-1 1 0 0 0,0 0 0 0 0,-1-4 0 0 0,2 6 318 0 0,-12-44-3889 0 0,8 17 1505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6:21.9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361 0 4129 0 0,'-63'57'11443'0'0,"-37"17"-8583"0"0,64-48-1807 0 0,-126 97 396 0 0,218-112-1297 0 0,288 11 323 0 0,-305-19-535 0 0,62 9 321 0 0,-92-10-361 0 0,-1-1 0 0 0,1 2 0 0 0,-1-1 0 0 0,1 1 0 0 0,-1 1 0 0 0,0-1 0 0 0,0 2 0 0 0,12 7 0 0 0,-20-12-39 0 0,0 0-1 0 0,0 0 1 0 0,1 0 0 0 0,-1 0 0 0 0,0 1-1 0 0,0-1 1 0 0,1 0 0 0 0,-1 0 0 0 0,0 0-1 0 0,0 0 1 0 0,0 0 0 0 0,0 1 0 0 0,1-1-1 0 0,-1 0 1 0 0,0 0 0 0 0,0 0 0 0 0,0 0-1 0 0,0 1 1 0 0,1-1 0 0 0,-1 0 0 0 0,0 0-1 0 0,0 1 1 0 0,0-1 0 0 0,0 0 0 0 0,0 0-1 0 0,0 0 1 0 0,0 1 0 0 0,0-1 0 0 0,0 0-1 0 0,0 0 1 0 0,0 1 0 0 0,0-1 0 0 0,0 0-1 0 0,0 0 1 0 0,0 1 0 0 0,0-1 0 0 0,0 0-1 0 0,0 0 1 0 0,0 1 0 0 0,0-1 0 0 0,0 0-1 0 0,0 0 1 0 0,-1 0 0 0 0,1 1 0 0 0,0-1-1 0 0,0 0 1 0 0,0 0 0 0 0,0 0 0 0 0,0 1-1 0 0,-1-1 1 0 0,1 0 0 0 0,-6 13-10225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1.7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341 572 8 0 0,'-44'-23'16'0'0,"36"20"597"0"0,1 0 1 0 0,-1-1 0 0 0,1 0-1 0 0,0-1 1 0 0,0 1 0 0 0,-11-11 0 0 0,14 12-612 0 0,0 1 0 0 0,-1-1 0 0 0,1 1 1 0 0,-1 0-1 0 0,0 0 0 0 0,0 1 1 0 0,0-1-1 0 0,1 1 0 0 0,-1 0 1 0 0,-1 1-1 0 0,1-1 0 0 0,0 1 0 0 0,-9 0 1 0 0,-20-3 262 0 0,29 2 210 0 0,0 1-1 0 0,0 0 1 0 0,-1 0 0 0 0,1 0-1 0 0,0 1 1 0 0,-10 2 0 0 0,11-2-253 0 0,-1 0 0 0 0,0 0 1 0 0,1-1-1 0 0,-1 0 0 0 0,0 1 0 0 0,1-1 1 0 0,-1-1-1 0 0,0 1 0 0 0,1-1 1 0 0,-6-1-1 0 0,9 2-86 0 0,0 0 0 0 0,0 0 0 0 0,0 0 1 0 0,0 0-1 0 0,0-1 0 0 0,0 1 0 0 0,0 0 0 0 0,0-1 0 0 0,0 1 1 0 0,0 0-1 0 0,0-1 0 0 0,1 1 0 0 0,-1-1 0 0 0,0 0 1 0 0,0 1-1 0 0,0-1 0 0 0,0 0 0 0 0,1 1 0 0 0,-1-1 0 0 0,0 0 1 0 0,1 0-1 0 0,-1 0 0 0 0,1 0 0 0 0,-1 1 0 0 0,1-1 0 0 0,-1 0 1 0 0,1 0-1 0 0,0 0 0 0 0,-1-1 0 0 0,2 0-12 0 0,0 1 0 0 0,-1 0 0 0 0,1-1 0 0 0,0 1-1 0 0,0 0 1 0 0,0 0 0 0 0,0 0 0 0 0,1 0 0 0 0,-1 0 0 0 0,0 0 0 0 0,0 0-1 0 0,0 0 1 0 0,1 1 0 0 0,-1-1 0 0 0,1 0 0 0 0,1 0 0 0 0,10-5 233 0 0,1 2 0 0 0,0-1 1 0 0,14-2-1 0 0,77-6 458 0 0,193 0 0 0 0,-19 4-398 0 0,-200 2-306 0 0,491-28 325 0 0,-75 1-9 0 0,-3-42-334 0 0,293-27 486 0 0,-74 33-164 0 0,-588 51-373 0 0,2 6 0 0 0,187 3 0 0 0,-150 17 76 0 0,1-7 0 0 0,182-24 0 0 0,-297 17 47 0 0,65 0 1 0 0,-92 8-39 0 0,-1 0 0 0 0,1 2-1 0 0,0 0 1 0 0,-1 1 0 0 0,34 12 0 0 0,-44-13-61 0 0,0 0 0 0 0,0 0-1 0 0,0-1 1 0 0,1 0 0 0 0,-1-1 0 0 0,0 0 0 0 0,1-1-1 0 0,-1 0 1 0 0,1-1 0 0 0,-1 0 0 0 0,16-3 0 0 0,-4 3 730 0 0,-8-2-840 0 0,-14 3 45 0 0,0 0 1 0 0,0 0-1 0 0,0-1 1 0 0,1 1-1 0 0,-1 0 1 0 0,0 0-1 0 0,0 0 1 0 0,0 0-1 0 0,0 0 1 0 0,0 0-1 0 0,0 0 1 0 0,1 0 0 0 0,-1 0-1 0 0,0 0 1 0 0,0 0-1 0 0,0-1 1 0 0,0 1-1 0 0,0 0 1 0 0,0 0-1 0 0,0 0 1 0 0,0 0-1 0 0,1 0 1 0 0,-1-1-1 0 0,0 1 1 0 0,0 0-1 0 0,0 0 1 0 0,0 0 0 0 0,0 0-1 0 0,0 0 1 0 0,0-1-1 0 0,0 1 1 0 0,0 0-1 0 0,0 0 1 0 0,0 0-1 0 0,0 0 1 0 0,0 0-1 0 0,0-1 1 0 0,0 1-1 0 0,0 0 1 0 0,0 0-1 0 0,0 0 1 0 0,0 0 0 0 0,-1-1-1 0 0,1 1 1 0 0,0 0-1 0 0,0 0 1 0 0,0 0-1 0 0,0 0 1 0 0,0 0-1 0 0,0 0 1 0 0,0 0-1 0 0,0-1 1 0 0,-1 1-1 0 0,4 6-6 0 0,-1 1-1 0 0,1-1 1 0 0,-2 0-1 0 0,1 1 0 0 0,-1-1 1 0 0,0 1-1 0 0,0-1 0 0 0,-1 1 1 0 0,1 0-1 0 0,-2 7 0 0 0,2 10-4 0 0,8 76-118 0 0,43 187 0 0 0,-38-220 111 0 0,11 129-1 0 0,-14 73-39 0 0,-7-113 40 0 0,2 72-66 0 0,-46 438-1 0 0,-38 375-424 0 0,47-479 241 0 0,23-289 205 0 0,34 320 1 0 0,0-64 32 0 0,14 709-119 0 0,22-664-22 0 0,1 51-108 0 0,-52 308 129 0 0,-11-914 111 0 0,-1 18-210 0 0,-1 0 0 0 0,-1 0 0 0 0,-13 54 0 0 0,16-89 116 0 0,-1-1-1 0 0,1 1 0 0 0,0-1 1 0 0,-1 1-1 0 0,1 0 1 0 0,-1-1-1 0 0,0 0 0 0 0,0 1 1 0 0,1-1-1 0 0,-1 1 0 0 0,0-1 1 0 0,0 0-1 0 0,0 0 0 0 0,-1 1 1 0 0,1-1-1 0 0,-2 2 0 0 0,2-3-46 0 0,0 0-1 0 0,0 0 1 0 0,1 0-1 0 0,-1 0 1 0 0,0 0-1 0 0,0 0 1 0 0,1 0-1 0 0,-1 0 0 0 0,0 0 1 0 0,0 0-1 0 0,1 0 1 0 0,-1 0-1 0 0,0-1 1 0 0,1 1-1 0 0,-1 0 1 0 0,0 0-1 0 0,0-1 0 0 0,1 1 1 0 0,-1 0-1 0 0,1-1 1 0 0,-1 1-1 0 0,0-1 1 0 0,1 1-1 0 0,-2-2 0 0 0,-3-3-1042 0 0,0-1 0 0 0,1-1 0 0 0,-1 1 0 0 0,1 0 0 0 0,-5-12 0 0 0,-16-35-4304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3.6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69 9 3961 0 0,'-10'-9'2964'0'0,"14"16"-1453"0"0,18 16-1012 0 0,18-5-545 0 0,-33-16-45 0 0,-1 0 0 0 0,0 1 0 0 0,1 0-1 0 0,-1 0 1 0 0,7 5 0 0 0,-11-7 89 0 0,0 1-1 0 0,-1 0 1 0 0,1 0 0 0 0,0 0-1 0 0,-1 0 1 0 0,1 0 0 0 0,-1 0-1 0 0,0 0 1 0 0,1 0 0 0 0,-1 0-1 0 0,0 1 1 0 0,0-1 0 0 0,-1 0-1 0 0,1 1 1 0 0,0-1 0 0 0,-1 1-1 0 0,0-1 1 0 0,1 5 0 0 0,-1 55 975 0 0,-10 90 1 0 0,-1-2 446 0 0,15-2-361 0 0,27 189 1 0 0,-15-202-792 0 0,-6 17 606 0 0,-13 194-1 0 0,-3-208-59 0 0,25 272 1 0 0,31-99-669 0 0,9 74-64 0 0,-46-270 285 0 0,-4 160 1 0 0,-19-21 260 0 0,-2 186-45 0 0,16-232-467 0 0,0 225-29 0 0,-34 0-22 0 0,-41-10 275 0 0,-8 59 62 0 0,-3 422-270 0 0,-3-229 863 0 0,80-643-960 0 0,1-1-1 0 0,1 54 1 0 0,3-76-30 0 0,1-1 1 0 0,0 1-1 0 0,0 0 1 0 0,0-1-1 0 0,1 1 1 0 0,1-1-1 0 0,-1 0 1 0 0,1 1-1 0 0,1-1 0 0 0,0-1 1 0 0,0 1-1 0 0,0 0 1 0 0,1-1-1 0 0,10 12 1 0 0,-10-14-10 0 0,1-1 1 0 0,-1 0 0 0 0,1 0 0 0 0,0 0 0 0 0,0-1-1 0 0,1 0 1 0 0,-1-1 0 0 0,1 1 0 0 0,8 1-1 0 0,72 14-50 0 0,-33-9 37 0 0,226 59-36 0 0,435 88-117 0 0,356-15 173 0 0,-119-68-74 0 0,-731-59 70 0 0,328 0 46 0 0,16 2-94 0 0,-440-12 159 0 0,-1-5 0 0 0,1-5 1 0 0,130-25-1 0 0,-224 26-17 0 0,0 2-1 0 0,1 1 1 0 0,-1 1 0 0 0,1 1-1 0 0,0 2 1 0 0,-1 2 0 0 0,0 1 0 0 0,0 1-1 0 0,35 11 1 0 0,-40-8-45 0 0,1-2 0 0 0,-1-1 0 0 0,1-1 0 0 0,1-1 0 0 0,-1-1 0 0 0,0-2 0 0 0,1-1 0 0 0,-1-1 0 0 0,1-1 0 0 0,-1-1 0 0 0,0-2 0 0 0,0 0 0 0 0,31-12 0 0 0,-61 19-159 0 0,0 0 1 0 0,1 0-1 0 0,0 0 1 0 0,-1 1-1 0 0,1-1 0 0 0,0 1 1 0 0,0-1-1 0 0,0 1 1 0 0,-1 3-1 0 0,-14 20-4565 0 0,9-12-1046 0 0,1-2-1898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5.3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461 10 880 0 0,'0'-1'87'0'0,"-1"0"0"0"0,0 1-1 0 0,0-1 1 0 0,1 0 0 0 0,-1 1-1 0 0,0-1 1 0 0,0 1 0 0 0,0-1 0 0 0,0 1-1 0 0,0-1 1 0 0,0 1 0 0 0,0 0 0 0 0,0-1-1 0 0,0 1 1 0 0,0 0 0 0 0,0 0-1 0 0,0 0 1 0 0,0 0 0 0 0,-1 0 0 0 0,1 0-1 0 0,0 0 1 0 0,0 0 0 0 0,0 0-1 0 0,0 1 1 0 0,0-1 0 0 0,0 0 0 0 0,0 1-1 0 0,0-1 1 0 0,0 1 0 0 0,-1 0-1 0 0,-17 4 1945 0 0,6-12 2219 0 0,7 3-1605 0 0,8 20-1893 0 0,25 160-180 0 0,8 277 1 0 0,-39-419 596 0 0,-3-33-65 0 0,-5-18-791 0 0,-1-7-114 0 0,-30-43 0 0 0,35 58-146 0 0,1 0 0 0 0,-2 1 1 0 0,1 0-1 0 0,-1 0 0 0 0,0 1 0 0 0,-1 0 1 0 0,-13-7-1 0 0,-6-3 102 0 0,-63-32 109 0 0,82 44-246 0 0,0 1-1 0 0,0 1 1 0 0,0 0-1 0 0,0 0 1 0 0,0 0-1 0 0,-1 2 0 0 0,-13-2 1 0 0,22 3-18 0 0,0 1 0 0 0,0-1-1 0 0,0 1 1 0 0,0-1 0 0 0,1 1 0 0 0,-1 0 0 0 0,0 0 0 0 0,1-1 0 0 0,-1 1-1 0 0,0 0 1 0 0,1 1 0 0 0,-1-1 0 0 0,1 0 0 0 0,0 0 0 0 0,-1 1 0 0 0,1-1-1 0 0,0 1 1 0 0,0-1 0 0 0,0 1 0 0 0,0-1 0 0 0,0 1 0 0 0,0 0 0 0 0,0-1-1 0 0,1 1 1 0 0,-1 0 0 0 0,1 0 0 0 0,-1 2 0 0 0,-11 57-58 0 0,12-54 60 0 0,-11 67 14 0 0,-6 60 61 0 0,16-120-80 0 0,1 0 0 0 0,1 0-1 0 0,0 0 1 0 0,1 0 0 0 0,0 0-1 0 0,1-1 1 0 0,6 19 0 0 0,-6-26-25 0 0,0-1 1 0 0,1 1-1 0 0,0-1 1 0 0,0 1 0 0 0,0-1-1 0 0,0 0 1 0 0,1-1 0 0 0,-1 1-1 0 0,1-1 1 0 0,1 0-1 0 0,-1 0 1 0 0,0 0 0 0 0,1-1-1 0 0,0 0 1 0 0,0 0 0 0 0,0 0-1 0 0,0-1 1 0 0,0 0-1 0 0,1 0 1 0 0,-1 0 0 0 0,0-1-1 0 0,1 0 1 0 0,12 0 0 0 0,0 0-669 0 0,-1-1 0 0 0,1 0 1 0 0,-1-1-1 0 0,0-1 1 0 0,0-1-1 0 0,0-1 1 0 0,26-8-1 0 0,-32 7-220 0 0,0 0-1 0 0,-1-1 1 0 0,1-1-1 0 0,-1 0 1 0 0,0 0-1 0 0,-1-1 1 0 0,0 0-1 0 0,11-12 1 0 0,7-4-1893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5.7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143 413 3217 0 0,'-1'-2'281'0'0,"-1"0"0"0"0,1-1 0 0 0,0 1 1 0 0,0-1-1 0 0,0 1 0 0 0,0-1 0 0 0,0 1 0 0 0,1-1 1 0 0,-1 1-1 0 0,1-1 0 0 0,-1 1 0 0 0,1-1 1 0 0,0 0-1 0 0,0 1 0 0 0,0-1 0 0 0,1 0 1 0 0,-1 1-1 0 0,1-1 0 0 0,0-4 0 0 0,20-59-35 0 0,-12 43 217 0 0,-2-1-289 0 0,20-68 311 0 0,-25 82-308 0 0,-1 1 1 0 0,1 0-1 0 0,-1 0 0 0 0,-1-1 1 0 0,0 1-1 0 0,0 0 0 0 0,-3-16 1 0 0,2 21-44 0 0,0 1 0 0 0,-1-1 0 0 0,1 1 1 0 0,-1 0-1 0 0,0-1 0 0 0,1 1 0 0 0,-2 0 1 0 0,1 0-1 0 0,0 0 0 0 0,-1 0 0 0 0,1 0 0 0 0,-1 1 1 0 0,0-1-1 0 0,0 1 0 0 0,0 0 0 0 0,0 0 0 0 0,0 0 1 0 0,0 0-1 0 0,-7-2 0 0 0,8 3-74 0 0,0 0 0 0 0,-1 0 0 0 0,1 1 1 0 0,0-1-1 0 0,0 1 0 0 0,0 0 0 0 0,0 0 0 0 0,-1-1 0 0 0,1 1 0 0 0,0 1 1 0 0,0-1-1 0 0,0 0 0 0 0,0 1 0 0 0,-1-1 0 0 0,1 1 0 0 0,0-1 0 0 0,0 1 1 0 0,0 0-1 0 0,0 0 0 0 0,0 0 0 0 0,0 0 0 0 0,0 0 0 0 0,1 0 0 0 0,-1 1 1 0 0,0-1-1 0 0,1 1 0 0 0,-1-1 0 0 0,1 1 0 0 0,-1 0 0 0 0,1-1 0 0 0,0 1 1 0 0,0 0-1 0 0,-2 4 0 0 0,-11 29 126 0 0,2 0 0 0 0,1 1 0 0 0,2 0-1 0 0,-8 66 1 0 0,8-42-99 0 0,5-41-53 0 0,1-1 0 0 0,1 1-1 0 0,1-1 1 0 0,1 1 0 0 0,4 35 0 0 0,-4-50-119 0 0,1 0 0 0 0,-1 0 0 0 0,1 0 1 0 0,1 0-1 0 0,-1 0 0 0 0,0 0 0 0 0,1 0 1 0 0,0-1-1 0 0,0 1 0 0 0,0-1 0 0 0,0 1 1 0 0,1-1-1 0 0,-1 0 0 0 0,1 0 0 0 0,0 0 1 0 0,0 0-1 0 0,0 0 0 0 0,0-1 0 0 0,0 0 0 0 0,1 1 1 0 0,-1-1-1 0 0,1 0 0 0 0,-1 0 0 0 0,1-1 1 0 0,0 1-1 0 0,0-1 0 0 0,0 0 0 0 0,0 0 1 0 0,0 0-1 0 0,0-1 0 0 0,0 1 0 0 0,0-1 1 0 0,6 0-1 0 0,2-1-663 0 0,0-1 0 0 0,0 0 0 0 0,0-1 1 0 0,-1 0-1 0 0,1-1 0 0 0,-1 0 0 0 0,0 0 0 0 0,0-2 0 0 0,0 1 1 0 0,-1-1-1 0 0,0-1 0 0 0,0 0 0 0 0,-1 0 0 0 0,0-1 0 0 0,9-9 1 0 0,4-6-1406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6.5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179 290 1992 0 0,'-5'0'562'0'0,"0"0"-1"0"0,0 1 0 0 0,0 0 0 0 0,0 0 0 0 0,0 0 0 0 0,0 1 0 0 0,0-1 0 0 0,1 1 0 0 0,-1 0 0 0 0,0 1 0 0 0,1-1 0 0 0,-7 5 1 0 0,4-1-10 0 0,0 0 0 0 0,0 0 0 0 0,1 1 0 0 0,0-1 0 0 0,0 2 0 0 0,-8 11 1 0 0,6-4-258 0 0,0 0-1 0 0,1 0 1 0 0,0 0 0 0 0,1 1 0 0 0,1 0 0 0 0,1 0 0 0 0,-4 21 0 0 0,6-18-272 0 0,1 0-1 0 0,1 0 0 0 0,0 0 1 0 0,2-1-1 0 0,0 1 1 0 0,1 0-1 0 0,7 24 0 0 0,-7-32-14 0 0,1 0-1 0 0,0 0 1 0 0,0 0-1 0 0,1 0 1 0 0,1-1-1 0 0,0 0 1 0 0,0 0-1 0 0,1-1 1 0 0,0 1-1 0 0,0-1 0 0 0,1-1 1 0 0,18 16-1 0 0,-24-22-69 0 0,1 0-1 0 0,-1 0 1 0 0,1-1 0 0 0,0 1-1 0 0,-1 0 1 0 0,1-1-1 0 0,0 0 1 0 0,0 1-1 0 0,0-1 1 0 0,0-1-1 0 0,0 1 1 0 0,0 0-1 0 0,1-1 1 0 0,-1 1-1 0 0,0-1 1 0 0,0 0-1 0 0,0 0 1 0 0,0 0 0 0 0,1-1-1 0 0,-1 1 1 0 0,0-1-1 0 0,0 1 1 0 0,0-1-1 0 0,0 0 1 0 0,0 0-1 0 0,0-1 1 0 0,0 1-1 0 0,0-1 1 0 0,-1 1-1 0 0,1-1 1 0 0,0 0-1 0 0,-1 0 1 0 0,0 0 0 0 0,1 0-1 0 0,-1 0 1 0 0,0-1-1 0 0,0 1 1 0 0,0-1-1 0 0,0 1 1 0 0,2-6-1 0 0,7-12-713 0 0,0 0 0 0 0,-2 0 0 0 0,0-1 0 0 0,9-37 0 0 0,-10 31 277 0 0,-2 9-347 0 0,1-3-1010 0 0,0-1 0 0 0,21-38 0 0 0,-12 40 263 0 0</inkml:trace>
  <inkml:trace contextRef="#ctx0" brushRef="#br0" timeOffset="1">517 493 2032 0 0,'-15'38'5886'0'0,"6"31"-2342"0"0,6-38-2615 0 0,1-12-715 0 0,-7 63 743 0 0,9-77-1177 0 0,0 1-1 0 0,0 0 0 0 0,0 0 1 0 0,1-1-1 0 0,0 1 1 0 0,0-1-1 0 0,0 1 1 0 0,1 0-1 0 0,0-1 1 0 0,0 0-1 0 0,3 7 1 0 0,-5-12 108 0 0,0 0 0 0 0,1 1 0 0 0,-1-1 0 0 0,0 0 0 0 0,1 1 0 0 0,-1-1 1 0 0,0 0-1 0 0,1 1 0 0 0,-1-1 0 0 0,0 0 0 0 0,1 0 0 0 0,-1 1 0 0 0,1-1 1 0 0,-1 0-1 0 0,1 0 0 0 0,-1 0 0 0 0,0 0 0 0 0,1 1 0 0 0,-1-1 0 0 0,1 0 0 0 0,-1 0 1 0 0,1 0-1 0 0,-1 0 0 0 0,1 0 0 0 0,-1 0 0 0 0,1 0 0 0 0,-1 0 0 0 0,1 0 1 0 0,-1-1-1 0 0,0 1 0 0 0,1 0 0 0 0,-1 0 0 0 0,1 0 0 0 0,-1 0 0 0 0,1-1 0 0 0,-1 1 1 0 0,0 0-1 0 0,1 0 0 0 0,-1-1 0 0 0,0 1 0 0 0,1 0 0 0 0,-1-1 0 0 0,0 1 1 0 0,1 0-1 0 0,-1-1 0 0 0,0 1 0 0 0,1-1 0 0 0,-1 1 0 0 0,0 0 0 0 0,0-1 0 0 0,0 1 1 0 0,0-1-1 0 0,1 1 0 0 0,-1-1 0 0 0,0 1 0 0 0,0-1 0 0 0,0 0 0 0 0,13-34-2270 0 0,-11 30 1877 0 0,10-26-875 0 0</inkml:trace>
  <inkml:trace contextRef="#ctx0" brushRef="#br0" timeOffset="2">555 8 1344 0 0,'-7'-4'1913'0'0,"-6"1"-761"0"0,1 4 32 0 0,1 7-288 0 0,2 4-368 0 0,2 6-303 0 0,3 4-321 0 0,4 1-377 0 0,5 0-487 0 0,1 1-544 0 0,1-3-296 0 0,7-1-185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17T01:15:46.9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262 569 2160 0 0,'-13'-2'928'0'0,"1"1"-1"0"0,-1 1 0 0 0,1-1 1 0 0,-1 2-1 0 0,1 0 0 0 0,-1 0 1 0 0,-13 4-1 0 0,20-3-681 0 0,1-1-1 0 0,-1 1 1 0 0,0 1-1 0 0,1-1 1 0 0,0 1 0 0 0,-1 0-1 0 0,1 0 1 0 0,0 0 0 0 0,0 1-1 0 0,1 0 1 0 0,-1 0 0 0 0,1 0-1 0 0,0 0 1 0 0,0 1 0 0 0,0 0-1 0 0,-4 8 1 0 0,-5 9-21 0 0,1 1 0 0 0,-9 28 0 0 0,18-42-212 0 0,0 0 0 0 0,1 0 1 0 0,-1 0-1 0 0,2 1 0 0 0,-1-1 0 0 0,2 0 0 0 0,-1 1 0 0 0,1-1 1 0 0,2 12-1 0 0,-2-19-15 0 0,0 0 0 0 0,0 0 0 0 0,1-1 0 0 0,-1 1 0 0 0,1 0 0 0 0,-1 0 1 0 0,1-1-1 0 0,0 1 0 0 0,0 0 0 0 0,0-1 0 0 0,0 1 0 0 0,0-1 0 0 0,0 1 0 0 0,0-1 0 0 0,0 0 0 0 0,1 1 1 0 0,-1-1-1 0 0,0 0 0 0 0,1 0 0 0 0,-1 0 0 0 0,1 0 0 0 0,-1 0 0 0 0,1 0 0 0 0,0 0 0 0 0,2 0 0 0 0,0 0-8 0 0,0 0 0 0 0,0-1 0 0 0,0 0-1 0 0,1 1 1 0 0,-1-2 0 0 0,0 1 0 0 0,0 0-1 0 0,0-1 1 0 0,1 0 0 0 0,6-2 0 0 0,4-2-102 0 0,-1-1 1 0 0,0 0 0 0 0,0-1 0 0 0,0-1 0 0 0,13-10-1 0 0,-15 8-3 0 0,0-1 0 0 0,-1-1-1 0 0,0 0 1 0 0,-1 0 0 0 0,-1-1-1 0 0,0 0 1 0 0,-1-1 0 0 0,0 0-1 0 0,-1 0 1 0 0,0-1 0 0 0,-1 1-1 0 0,-1-1 1 0 0,-1-1 0 0 0,4-16-1 0 0,1-17 166 0 0,-2 0 0 0 0,-2-1 1 0 0,-2-60-1 0 0,-4 79 348 0 0,-1 0 0 0 0,-1 0 1 0 0,-15-59-1 0 0,13 72 120 0 0,0 0 0 0 0,-2 0-1 0 0,0 1 1 0 0,-1 0-1 0 0,-1 0 1 0 0,0 1 0 0 0,-20-26-1 0 0,24 41 243 0 0,3 11-498 0 0,3 13-150 0 0,14 46-142 0 0,3 0 0 0 0,44 106 1 0 0,17 66-506 0 0,-71-206-1033 0 0,5 55 1 0 0,-10-5-8843 0 0,-2-70 6852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6600C-134A-4423-A9C2-9BD038F2E2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1980EB-9F8E-4304-8EEF-EFC486FE3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18696-081C-434A-980A-1EFC3EB0D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4C582-A519-4012-B1B6-B37F1E7E4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79232-CECE-49FF-875B-084AE12B0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AFF05-CA78-4ACF-81F7-49C4523F0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1291B-8D6A-40EF-B414-0D9493450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F4BBF-1214-4C66-A455-4E36D7692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43D97-7FE8-4D1A-BF5C-08B9576A4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E21D9-22A9-4DFD-AB79-4C5D01E8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8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74DFDE-425A-4CA4-85EE-674177DD19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24732-E859-4BBA-8174-FDFD4810F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AAA2C-5604-41AC-8089-9FFF9EF8D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E8617-B0F5-4655-803F-B8EF79B1B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B3983-B0BA-4CD3-82AB-3BD141F1D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3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F1795-4DD8-41F7-B846-5C11DBDAC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2DAF2-BABB-46E7-BED3-2ED9F5E37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09C13-B532-440F-A367-9B332CA2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AFA92-8ED8-4E71-AF64-CB2AE7BA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664A1-7E42-4B65-893F-6F5E22119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5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56D52-2615-47BD-983C-14B61E590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F678A-30E5-4BE4-B1EE-C6EFD5580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393B9-AA24-4CA8-AB9F-1827628D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8DB01-CB3D-468A-B740-49C462AA5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EC19F-5844-4353-BF24-264647E4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5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16DA3-2D45-41A4-A77C-67663115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B554-EA66-41AF-8460-7342FB6663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A7A487-F5F3-44FB-A3CC-9E4FC6F2C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512F1-7F84-4C68-9707-23CB734C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A74AA-6A62-4466-991E-5F209DBD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AB153-F469-4655-9110-D7BB0023D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5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1934A-2F66-406B-A5BD-CA28BB30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BC6A5-E1E0-4758-824B-5BBBA1661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D91BA-29C0-4091-AB1F-748A2A10D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2D70DA-0DB3-493A-BDD1-0D1A4B3BA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979AC4-FEE7-41DA-B620-82B04AB832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9BB6F5-24C9-4787-9318-1DF51983A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CD2B8B-561D-43DA-B0F2-96C7E360C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F8DB09-BA58-41EE-B1F2-1684A686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9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6BFE2-6C2B-495D-A633-B86CC5722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1F8696-1BE2-4423-9CC6-4BBA416EF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1EF8D0-D2E8-4794-8ADD-521584F73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242FAD-3394-4F0F-8CAD-E7B2BD07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86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F04063-1518-46A4-B47F-E6ADB2609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B70C20-035A-4B66-8ECF-6E5A4B20A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63109-0D9A-4E79-8E30-320EAD10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60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0C172-DCED-403F-B11C-ECC2C27EC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58F56-6832-485D-A68E-511D66482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1DD5A-672D-4BC1-A217-1B84FF454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3A4CFA-E44D-412C-B06D-FCD27B7EF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96A41-6E83-4F18-9071-ACDC57818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BDDA2-0D19-4AEA-85EF-06BEEBD15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8966E-BE07-4624-8A78-51CE30E79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163218-1BF5-4121-8791-67A23C692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4066E-07E7-4570-A6AA-A42D1EAEC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170420-89C7-49E2-8CE2-8932604CD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A5031-489F-4289-8762-A2D99C251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EF3EF-03C5-4179-A12C-273EDB2A0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7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31BD-41B1-431C-A69A-34A194FE7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0AFCD-A210-4428-A468-36BD3270B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221ED-821D-4F00-A165-3A87251D8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58C18-2438-41ED-974C-58BDF6208E62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1DC2F-B4A0-420E-9D59-A29665D501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FFB14-8885-4ADB-BC0C-03C2CBFC2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8F20E-F74A-40BA-B525-FCCFA6042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2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63" Type="http://schemas.openxmlformats.org/officeDocument/2006/relationships/image" Target="../media/image31.png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07" Type="http://schemas.openxmlformats.org/officeDocument/2006/relationships/image" Target="../media/image53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28" Type="http://schemas.openxmlformats.org/officeDocument/2006/relationships/customXml" Target="../ink/ink64.xml"/><Relationship Id="rId5" Type="http://schemas.openxmlformats.org/officeDocument/2006/relationships/image" Target="../media/image2.png"/><Relationship Id="rId90" Type="http://schemas.openxmlformats.org/officeDocument/2006/relationships/customXml" Target="../ink/ink45.xml"/><Relationship Id="rId95" Type="http://schemas.openxmlformats.org/officeDocument/2006/relationships/image" Target="../media/image47.png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18" Type="http://schemas.openxmlformats.org/officeDocument/2006/relationships/customXml" Target="../ink/ink59.xml"/><Relationship Id="rId134" Type="http://schemas.openxmlformats.org/officeDocument/2006/relationships/customXml" Target="../ink/ink67.xml"/><Relationship Id="rId139" Type="http://schemas.openxmlformats.org/officeDocument/2006/relationships/image" Target="../media/image69.png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08" Type="http://schemas.openxmlformats.org/officeDocument/2006/relationships/customXml" Target="../ink/ink54.xml"/><Relationship Id="rId124" Type="http://schemas.openxmlformats.org/officeDocument/2006/relationships/customXml" Target="../ink/ink62.xml"/><Relationship Id="rId129" Type="http://schemas.openxmlformats.org/officeDocument/2006/relationships/image" Target="../media/image64.png"/><Relationship Id="rId54" Type="http://schemas.openxmlformats.org/officeDocument/2006/relationships/customXml" Target="../ink/ink27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91" Type="http://schemas.openxmlformats.org/officeDocument/2006/relationships/image" Target="../media/image45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119" Type="http://schemas.openxmlformats.org/officeDocument/2006/relationships/image" Target="../media/image59.png"/><Relationship Id="rId44" Type="http://schemas.openxmlformats.org/officeDocument/2006/relationships/customXml" Target="../ink/ink22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35" Type="http://schemas.openxmlformats.org/officeDocument/2006/relationships/image" Target="../media/image67.png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109" Type="http://schemas.openxmlformats.org/officeDocument/2006/relationships/image" Target="../media/image54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04" Type="http://schemas.openxmlformats.org/officeDocument/2006/relationships/customXml" Target="../ink/ink52.xml"/><Relationship Id="rId120" Type="http://schemas.openxmlformats.org/officeDocument/2006/relationships/customXml" Target="../ink/ink60.xml"/><Relationship Id="rId125" Type="http://schemas.openxmlformats.org/officeDocument/2006/relationships/image" Target="../media/image62.png"/><Relationship Id="rId141" Type="http://schemas.openxmlformats.org/officeDocument/2006/relationships/image" Target="../media/image70.png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115" Type="http://schemas.openxmlformats.org/officeDocument/2006/relationships/image" Target="../media/image57.png"/><Relationship Id="rId131" Type="http://schemas.openxmlformats.org/officeDocument/2006/relationships/image" Target="../media/image65.png"/><Relationship Id="rId136" Type="http://schemas.openxmlformats.org/officeDocument/2006/relationships/customXml" Target="../ink/ink68.xml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3" Type="http://schemas.openxmlformats.org/officeDocument/2006/relationships/image" Target="../media/image1.png"/><Relationship Id="rId25" Type="http://schemas.openxmlformats.org/officeDocument/2006/relationships/image" Target="../media/image12.png"/><Relationship Id="rId46" Type="http://schemas.openxmlformats.org/officeDocument/2006/relationships/customXml" Target="../ink/ink23.xml"/><Relationship Id="rId67" Type="http://schemas.openxmlformats.org/officeDocument/2006/relationships/image" Target="../media/image33.png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32" Type="http://schemas.openxmlformats.org/officeDocument/2006/relationships/customXml" Target="../ink/ink66.xml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26" Type="http://schemas.openxmlformats.org/officeDocument/2006/relationships/customXml" Target="../ink/ink13.xml"/><Relationship Id="rId47" Type="http://schemas.openxmlformats.org/officeDocument/2006/relationships/image" Target="../media/image23.png"/><Relationship Id="rId68" Type="http://schemas.openxmlformats.org/officeDocument/2006/relationships/customXml" Target="../ink/ink34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image" Target="../media/image66.png"/><Relationship Id="rId16" Type="http://schemas.openxmlformats.org/officeDocument/2006/relationships/customXml" Target="../ink/ink8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170" Type="http://schemas.openxmlformats.org/officeDocument/2006/relationships/customXml" Target="../ink/ink155.xml"/><Relationship Id="rId226" Type="http://schemas.openxmlformats.org/officeDocument/2006/relationships/customXml" Target="../ink/ink183.xml"/><Relationship Id="rId268" Type="http://schemas.openxmlformats.org/officeDocument/2006/relationships/customXml" Target="../ink/ink204.xml"/><Relationship Id="rId32" Type="http://schemas.openxmlformats.org/officeDocument/2006/relationships/customXml" Target="../ink/ink86.xml"/><Relationship Id="rId74" Type="http://schemas.openxmlformats.org/officeDocument/2006/relationships/customXml" Target="../ink/ink107.xml"/><Relationship Id="rId128" Type="http://schemas.openxmlformats.org/officeDocument/2006/relationships/customXml" Target="../ink/ink134.xml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279" Type="http://schemas.openxmlformats.org/officeDocument/2006/relationships/image" Target="../media/image139.png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85" Type="http://schemas.openxmlformats.org/officeDocument/2006/relationships/image" Target="../media/image42.png"/><Relationship Id="rId150" Type="http://schemas.openxmlformats.org/officeDocument/2006/relationships/customXml" Target="../ink/ink145.xml"/><Relationship Id="rId171" Type="http://schemas.openxmlformats.org/officeDocument/2006/relationships/image" Target="../media/image85.png"/><Relationship Id="rId192" Type="http://schemas.openxmlformats.org/officeDocument/2006/relationships/customXml" Target="../ink/ink166.xml"/><Relationship Id="rId206" Type="http://schemas.openxmlformats.org/officeDocument/2006/relationships/customXml" Target="../ink/ink173.xml"/><Relationship Id="rId227" Type="http://schemas.openxmlformats.org/officeDocument/2006/relationships/image" Target="../media/image113.png"/><Relationship Id="rId248" Type="http://schemas.openxmlformats.org/officeDocument/2006/relationships/customXml" Target="../ink/ink194.xml"/><Relationship Id="rId269" Type="http://schemas.openxmlformats.org/officeDocument/2006/relationships/image" Target="../media/image134.png"/><Relationship Id="rId12" Type="http://schemas.openxmlformats.org/officeDocument/2006/relationships/customXml" Target="../ink/ink76.xml"/><Relationship Id="rId33" Type="http://schemas.openxmlformats.org/officeDocument/2006/relationships/image" Target="../media/image16.png"/><Relationship Id="rId108" Type="http://schemas.openxmlformats.org/officeDocument/2006/relationships/customXml" Target="../ink/ink124.xml"/><Relationship Id="rId129" Type="http://schemas.openxmlformats.org/officeDocument/2006/relationships/image" Target="../media/image64.png"/><Relationship Id="rId280" Type="http://schemas.openxmlformats.org/officeDocument/2006/relationships/customXml" Target="../ink/ink210.xml"/><Relationship Id="rId54" Type="http://schemas.openxmlformats.org/officeDocument/2006/relationships/customXml" Target="../ink/ink97.xml"/><Relationship Id="rId75" Type="http://schemas.openxmlformats.org/officeDocument/2006/relationships/image" Target="../media/image37.png"/><Relationship Id="rId96" Type="http://schemas.openxmlformats.org/officeDocument/2006/relationships/customXml" Target="../ink/ink118.xml"/><Relationship Id="rId140" Type="http://schemas.openxmlformats.org/officeDocument/2006/relationships/customXml" Target="../ink/ink140.xml"/><Relationship Id="rId161" Type="http://schemas.openxmlformats.org/officeDocument/2006/relationships/image" Target="../media/image80.png"/><Relationship Id="rId182" Type="http://schemas.openxmlformats.org/officeDocument/2006/relationships/customXml" Target="../ink/ink161.xml"/><Relationship Id="rId217" Type="http://schemas.openxmlformats.org/officeDocument/2006/relationships/image" Target="../media/image108.png"/><Relationship Id="rId6" Type="http://schemas.openxmlformats.org/officeDocument/2006/relationships/customXml" Target="../ink/ink73.xml"/><Relationship Id="rId238" Type="http://schemas.openxmlformats.org/officeDocument/2006/relationships/customXml" Target="../ink/ink189.xml"/><Relationship Id="rId259" Type="http://schemas.openxmlformats.org/officeDocument/2006/relationships/image" Target="../media/image129.png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205.xml"/><Relationship Id="rId44" Type="http://schemas.openxmlformats.org/officeDocument/2006/relationships/customXml" Target="../ink/ink92.xml"/><Relationship Id="rId65" Type="http://schemas.openxmlformats.org/officeDocument/2006/relationships/image" Target="../media/image32.png"/><Relationship Id="rId86" Type="http://schemas.openxmlformats.org/officeDocument/2006/relationships/customXml" Target="../ink/ink113.xml"/><Relationship Id="rId130" Type="http://schemas.openxmlformats.org/officeDocument/2006/relationships/customXml" Target="../ink/ink135.xml"/><Relationship Id="rId151" Type="http://schemas.openxmlformats.org/officeDocument/2006/relationships/image" Target="../media/image75.png"/><Relationship Id="rId172" Type="http://schemas.openxmlformats.org/officeDocument/2006/relationships/customXml" Target="../ink/ink156.xml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28" Type="http://schemas.openxmlformats.org/officeDocument/2006/relationships/customXml" Target="../ink/ink184.xml"/><Relationship Id="rId249" Type="http://schemas.openxmlformats.org/officeDocument/2006/relationships/image" Target="../media/image124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200.xml"/><Relationship Id="rId281" Type="http://schemas.openxmlformats.org/officeDocument/2006/relationships/image" Target="../media/image140.png"/><Relationship Id="rId34" Type="http://schemas.openxmlformats.org/officeDocument/2006/relationships/customXml" Target="../ink/ink87.xml"/><Relationship Id="rId55" Type="http://schemas.openxmlformats.org/officeDocument/2006/relationships/image" Target="../media/image27.png"/><Relationship Id="rId76" Type="http://schemas.openxmlformats.org/officeDocument/2006/relationships/customXml" Target="../ink/ink108.xml"/><Relationship Id="rId97" Type="http://schemas.openxmlformats.org/officeDocument/2006/relationships/image" Target="../media/image48.png"/><Relationship Id="rId120" Type="http://schemas.openxmlformats.org/officeDocument/2006/relationships/customXml" Target="../ink/ink130.xml"/><Relationship Id="rId141" Type="http://schemas.openxmlformats.org/officeDocument/2006/relationships/image" Target="../media/image70.png"/><Relationship Id="rId7" Type="http://schemas.openxmlformats.org/officeDocument/2006/relationships/image" Target="../media/image3.png"/><Relationship Id="rId162" Type="http://schemas.openxmlformats.org/officeDocument/2006/relationships/customXml" Target="../ink/ink151.xml"/><Relationship Id="rId183" Type="http://schemas.openxmlformats.org/officeDocument/2006/relationships/image" Target="../media/image91.png"/><Relationship Id="rId218" Type="http://schemas.openxmlformats.org/officeDocument/2006/relationships/customXml" Target="../ink/ink179.xml"/><Relationship Id="rId239" Type="http://schemas.openxmlformats.org/officeDocument/2006/relationships/image" Target="../media/image119.png"/><Relationship Id="rId250" Type="http://schemas.openxmlformats.org/officeDocument/2006/relationships/customXml" Target="../ink/ink195.xml"/><Relationship Id="rId271" Type="http://schemas.openxmlformats.org/officeDocument/2006/relationships/image" Target="../media/image135.png"/><Relationship Id="rId24" Type="http://schemas.openxmlformats.org/officeDocument/2006/relationships/customXml" Target="../ink/ink82.xml"/><Relationship Id="rId45" Type="http://schemas.openxmlformats.org/officeDocument/2006/relationships/image" Target="../media/image22.png"/><Relationship Id="rId66" Type="http://schemas.openxmlformats.org/officeDocument/2006/relationships/customXml" Target="../ink/ink103.xml"/><Relationship Id="rId87" Type="http://schemas.openxmlformats.org/officeDocument/2006/relationships/image" Target="../media/image43.png"/><Relationship Id="rId110" Type="http://schemas.openxmlformats.org/officeDocument/2006/relationships/customXml" Target="../ink/ink125.xml"/><Relationship Id="rId131" Type="http://schemas.openxmlformats.org/officeDocument/2006/relationships/image" Target="../media/image65.png"/><Relationship Id="rId152" Type="http://schemas.openxmlformats.org/officeDocument/2006/relationships/customXml" Target="../ink/ink146.xml"/><Relationship Id="rId173" Type="http://schemas.openxmlformats.org/officeDocument/2006/relationships/image" Target="../media/image86.png"/><Relationship Id="rId194" Type="http://schemas.openxmlformats.org/officeDocument/2006/relationships/customXml" Target="../ink/ink167.xml"/><Relationship Id="rId208" Type="http://schemas.openxmlformats.org/officeDocument/2006/relationships/customXml" Target="../ink/ink174.xml"/><Relationship Id="rId229" Type="http://schemas.openxmlformats.org/officeDocument/2006/relationships/image" Target="../media/image114.png"/><Relationship Id="rId240" Type="http://schemas.openxmlformats.org/officeDocument/2006/relationships/customXml" Target="../ink/ink190.xml"/><Relationship Id="rId261" Type="http://schemas.openxmlformats.org/officeDocument/2006/relationships/image" Target="../media/image130.png"/><Relationship Id="rId14" Type="http://schemas.openxmlformats.org/officeDocument/2006/relationships/customXml" Target="../ink/ink77.xml"/><Relationship Id="rId35" Type="http://schemas.openxmlformats.org/officeDocument/2006/relationships/image" Target="../media/image17.png"/><Relationship Id="rId56" Type="http://schemas.openxmlformats.org/officeDocument/2006/relationships/customXml" Target="../ink/ink98.xml"/><Relationship Id="rId77" Type="http://schemas.openxmlformats.org/officeDocument/2006/relationships/image" Target="../media/image38.png"/><Relationship Id="rId100" Type="http://schemas.openxmlformats.org/officeDocument/2006/relationships/customXml" Target="../ink/ink120.xml"/><Relationship Id="rId282" Type="http://schemas.openxmlformats.org/officeDocument/2006/relationships/customXml" Target="../ink/ink211.xml"/><Relationship Id="rId8" Type="http://schemas.openxmlformats.org/officeDocument/2006/relationships/customXml" Target="../ink/ink74.xml"/><Relationship Id="rId98" Type="http://schemas.openxmlformats.org/officeDocument/2006/relationships/customXml" Target="../ink/ink119.xml"/><Relationship Id="rId121" Type="http://schemas.openxmlformats.org/officeDocument/2006/relationships/image" Target="../media/image60.png"/><Relationship Id="rId142" Type="http://schemas.openxmlformats.org/officeDocument/2006/relationships/customXml" Target="../ink/ink141.xml"/><Relationship Id="rId163" Type="http://schemas.openxmlformats.org/officeDocument/2006/relationships/image" Target="../media/image81.png"/><Relationship Id="rId184" Type="http://schemas.openxmlformats.org/officeDocument/2006/relationships/customXml" Target="../ink/ink162.xml"/><Relationship Id="rId219" Type="http://schemas.openxmlformats.org/officeDocument/2006/relationships/image" Target="../media/image109.png"/><Relationship Id="rId230" Type="http://schemas.openxmlformats.org/officeDocument/2006/relationships/customXml" Target="../ink/ink185.xml"/><Relationship Id="rId251" Type="http://schemas.openxmlformats.org/officeDocument/2006/relationships/image" Target="../media/image125.png"/><Relationship Id="rId25" Type="http://schemas.openxmlformats.org/officeDocument/2006/relationships/image" Target="../media/image12.png"/><Relationship Id="rId46" Type="http://schemas.openxmlformats.org/officeDocument/2006/relationships/customXml" Target="../ink/ink93.xml"/><Relationship Id="rId67" Type="http://schemas.openxmlformats.org/officeDocument/2006/relationships/image" Target="../media/image33.png"/><Relationship Id="rId272" Type="http://schemas.openxmlformats.org/officeDocument/2006/relationships/customXml" Target="../ink/ink206.xml"/><Relationship Id="rId88" Type="http://schemas.openxmlformats.org/officeDocument/2006/relationships/customXml" Target="../ink/ink114.xml"/><Relationship Id="rId111" Type="http://schemas.openxmlformats.org/officeDocument/2006/relationships/image" Target="../media/image55.png"/><Relationship Id="rId132" Type="http://schemas.openxmlformats.org/officeDocument/2006/relationships/customXml" Target="../ink/ink136.xml"/><Relationship Id="rId153" Type="http://schemas.openxmlformats.org/officeDocument/2006/relationships/image" Target="../media/image76.png"/><Relationship Id="rId174" Type="http://schemas.openxmlformats.org/officeDocument/2006/relationships/customXml" Target="../ink/ink157.xml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220" Type="http://schemas.openxmlformats.org/officeDocument/2006/relationships/customXml" Target="../ink/ink180.xml"/><Relationship Id="rId241" Type="http://schemas.openxmlformats.org/officeDocument/2006/relationships/image" Target="../media/image120.png"/><Relationship Id="rId15" Type="http://schemas.openxmlformats.org/officeDocument/2006/relationships/image" Target="../media/image7.png"/><Relationship Id="rId36" Type="http://schemas.openxmlformats.org/officeDocument/2006/relationships/customXml" Target="../ink/ink88.xml"/><Relationship Id="rId57" Type="http://schemas.openxmlformats.org/officeDocument/2006/relationships/image" Target="../media/image28.png"/><Relationship Id="rId262" Type="http://schemas.openxmlformats.org/officeDocument/2006/relationships/customXml" Target="../ink/ink201.xml"/><Relationship Id="rId283" Type="http://schemas.openxmlformats.org/officeDocument/2006/relationships/image" Target="../media/image141.png"/><Relationship Id="rId78" Type="http://schemas.openxmlformats.org/officeDocument/2006/relationships/customXml" Target="../ink/ink109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131.xml"/><Relationship Id="rId143" Type="http://schemas.openxmlformats.org/officeDocument/2006/relationships/image" Target="../media/image71.png"/><Relationship Id="rId164" Type="http://schemas.openxmlformats.org/officeDocument/2006/relationships/customXml" Target="../ink/ink152.xml"/><Relationship Id="rId185" Type="http://schemas.openxmlformats.org/officeDocument/2006/relationships/image" Target="../media/image92.png"/><Relationship Id="rId9" Type="http://schemas.openxmlformats.org/officeDocument/2006/relationships/image" Target="../media/image4.png"/><Relationship Id="rId210" Type="http://schemas.openxmlformats.org/officeDocument/2006/relationships/customXml" Target="../ink/ink175.xml"/><Relationship Id="rId26" Type="http://schemas.openxmlformats.org/officeDocument/2006/relationships/customXml" Target="../ink/ink83.xml"/><Relationship Id="rId231" Type="http://schemas.openxmlformats.org/officeDocument/2006/relationships/image" Target="../media/image115.png"/><Relationship Id="rId252" Type="http://schemas.openxmlformats.org/officeDocument/2006/relationships/customXml" Target="../ink/ink196.xml"/><Relationship Id="rId273" Type="http://schemas.openxmlformats.org/officeDocument/2006/relationships/image" Target="../media/image136.png"/><Relationship Id="rId47" Type="http://schemas.openxmlformats.org/officeDocument/2006/relationships/image" Target="../media/image23.png"/><Relationship Id="rId68" Type="http://schemas.openxmlformats.org/officeDocument/2006/relationships/customXml" Target="../ink/ink104.xml"/><Relationship Id="rId89" Type="http://schemas.openxmlformats.org/officeDocument/2006/relationships/image" Target="../media/image44.png"/><Relationship Id="rId112" Type="http://schemas.openxmlformats.org/officeDocument/2006/relationships/customXml" Target="../ink/ink126.xml"/><Relationship Id="rId133" Type="http://schemas.openxmlformats.org/officeDocument/2006/relationships/image" Target="../media/image66.png"/><Relationship Id="rId154" Type="http://schemas.openxmlformats.org/officeDocument/2006/relationships/customXml" Target="../ink/ink147.xml"/><Relationship Id="rId175" Type="http://schemas.openxmlformats.org/officeDocument/2006/relationships/image" Target="../media/image87.png"/><Relationship Id="rId196" Type="http://schemas.openxmlformats.org/officeDocument/2006/relationships/customXml" Target="../ink/ink168.xml"/><Relationship Id="rId200" Type="http://schemas.openxmlformats.org/officeDocument/2006/relationships/customXml" Target="../ink/ink170.xml"/><Relationship Id="rId16" Type="http://schemas.openxmlformats.org/officeDocument/2006/relationships/customXml" Target="../ink/ink78.xml"/><Relationship Id="rId221" Type="http://schemas.openxmlformats.org/officeDocument/2006/relationships/image" Target="../media/image110.png"/><Relationship Id="rId242" Type="http://schemas.openxmlformats.org/officeDocument/2006/relationships/customXml" Target="../ink/ink191.xml"/><Relationship Id="rId263" Type="http://schemas.openxmlformats.org/officeDocument/2006/relationships/image" Target="../media/image131.png"/><Relationship Id="rId284" Type="http://schemas.openxmlformats.org/officeDocument/2006/relationships/customXml" Target="../ink/ink212.xml"/><Relationship Id="rId37" Type="http://schemas.openxmlformats.org/officeDocument/2006/relationships/image" Target="../media/image18.png"/><Relationship Id="rId58" Type="http://schemas.openxmlformats.org/officeDocument/2006/relationships/customXml" Target="../ink/ink99.xml"/><Relationship Id="rId79" Type="http://schemas.openxmlformats.org/officeDocument/2006/relationships/image" Target="../media/image39.png"/><Relationship Id="rId102" Type="http://schemas.openxmlformats.org/officeDocument/2006/relationships/customXml" Target="../ink/ink121.xml"/><Relationship Id="rId123" Type="http://schemas.openxmlformats.org/officeDocument/2006/relationships/image" Target="../media/image61.png"/><Relationship Id="rId144" Type="http://schemas.openxmlformats.org/officeDocument/2006/relationships/customXml" Target="../ink/ink142.xml"/><Relationship Id="rId90" Type="http://schemas.openxmlformats.org/officeDocument/2006/relationships/customXml" Target="../ink/ink115.xml"/><Relationship Id="rId165" Type="http://schemas.openxmlformats.org/officeDocument/2006/relationships/image" Target="../media/image82.png"/><Relationship Id="rId186" Type="http://schemas.openxmlformats.org/officeDocument/2006/relationships/customXml" Target="../ink/ink163.xml"/><Relationship Id="rId211" Type="http://schemas.openxmlformats.org/officeDocument/2006/relationships/image" Target="../media/image105.png"/><Relationship Id="rId232" Type="http://schemas.openxmlformats.org/officeDocument/2006/relationships/customXml" Target="../ink/ink186.xml"/><Relationship Id="rId253" Type="http://schemas.openxmlformats.org/officeDocument/2006/relationships/image" Target="../media/image126.png"/><Relationship Id="rId274" Type="http://schemas.openxmlformats.org/officeDocument/2006/relationships/customXml" Target="../ink/ink207.xml"/><Relationship Id="rId27" Type="http://schemas.openxmlformats.org/officeDocument/2006/relationships/image" Target="../media/image13.png"/><Relationship Id="rId48" Type="http://schemas.openxmlformats.org/officeDocument/2006/relationships/customXml" Target="../ink/ink94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34" Type="http://schemas.openxmlformats.org/officeDocument/2006/relationships/customXml" Target="../ink/ink137.xml"/><Relationship Id="rId80" Type="http://schemas.openxmlformats.org/officeDocument/2006/relationships/customXml" Target="../ink/ink110.xml"/><Relationship Id="rId155" Type="http://schemas.openxmlformats.org/officeDocument/2006/relationships/image" Target="../media/image77.png"/><Relationship Id="rId176" Type="http://schemas.openxmlformats.org/officeDocument/2006/relationships/customXml" Target="../ink/ink158.xml"/><Relationship Id="rId197" Type="http://schemas.openxmlformats.org/officeDocument/2006/relationships/image" Target="../media/image98.png"/><Relationship Id="rId201" Type="http://schemas.openxmlformats.org/officeDocument/2006/relationships/image" Target="../media/image100.png"/><Relationship Id="rId222" Type="http://schemas.openxmlformats.org/officeDocument/2006/relationships/customXml" Target="../ink/ink181.xml"/><Relationship Id="rId243" Type="http://schemas.openxmlformats.org/officeDocument/2006/relationships/image" Target="../media/image121.png"/><Relationship Id="rId264" Type="http://schemas.openxmlformats.org/officeDocument/2006/relationships/customXml" Target="../ink/ink202.xml"/><Relationship Id="rId285" Type="http://schemas.openxmlformats.org/officeDocument/2006/relationships/image" Target="../media/image142.png"/><Relationship Id="rId17" Type="http://schemas.openxmlformats.org/officeDocument/2006/relationships/image" Target="../media/image8.png"/><Relationship Id="rId38" Type="http://schemas.openxmlformats.org/officeDocument/2006/relationships/customXml" Target="../ink/ink8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24" Type="http://schemas.openxmlformats.org/officeDocument/2006/relationships/customXml" Target="../ink/ink132.xml"/><Relationship Id="rId70" Type="http://schemas.openxmlformats.org/officeDocument/2006/relationships/customXml" Target="../ink/ink10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66" Type="http://schemas.openxmlformats.org/officeDocument/2006/relationships/customXml" Target="../ink/ink153.xml"/><Relationship Id="rId187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76.xml"/><Relationship Id="rId233" Type="http://schemas.openxmlformats.org/officeDocument/2006/relationships/image" Target="../media/image116.png"/><Relationship Id="rId254" Type="http://schemas.openxmlformats.org/officeDocument/2006/relationships/customXml" Target="../ink/ink197.xml"/><Relationship Id="rId28" Type="http://schemas.openxmlformats.org/officeDocument/2006/relationships/customXml" Target="../ink/ink84.xml"/><Relationship Id="rId49" Type="http://schemas.openxmlformats.org/officeDocument/2006/relationships/image" Target="../media/image24.png"/><Relationship Id="rId114" Type="http://schemas.openxmlformats.org/officeDocument/2006/relationships/customXml" Target="../ink/ink127.xml"/><Relationship Id="rId275" Type="http://schemas.openxmlformats.org/officeDocument/2006/relationships/image" Target="../media/image137.png"/><Relationship Id="rId60" Type="http://schemas.openxmlformats.org/officeDocument/2006/relationships/customXml" Target="../ink/ink10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56" Type="http://schemas.openxmlformats.org/officeDocument/2006/relationships/customXml" Target="../ink/ink148.xml"/><Relationship Id="rId177" Type="http://schemas.openxmlformats.org/officeDocument/2006/relationships/image" Target="../media/image88.png"/><Relationship Id="rId198" Type="http://schemas.openxmlformats.org/officeDocument/2006/relationships/customXml" Target="../ink/ink169.xml"/><Relationship Id="rId202" Type="http://schemas.openxmlformats.org/officeDocument/2006/relationships/customXml" Target="../ink/ink171.xml"/><Relationship Id="rId223" Type="http://schemas.openxmlformats.org/officeDocument/2006/relationships/image" Target="../media/image111.png"/><Relationship Id="rId244" Type="http://schemas.openxmlformats.org/officeDocument/2006/relationships/customXml" Target="../ink/ink192.xml"/><Relationship Id="rId18" Type="http://schemas.openxmlformats.org/officeDocument/2006/relationships/customXml" Target="../ink/ink79.xml"/><Relationship Id="rId39" Type="http://schemas.openxmlformats.org/officeDocument/2006/relationships/image" Target="../media/image19.png"/><Relationship Id="rId265" Type="http://schemas.openxmlformats.org/officeDocument/2006/relationships/image" Target="../media/image132.png"/><Relationship Id="rId50" Type="http://schemas.openxmlformats.org/officeDocument/2006/relationships/customXml" Target="../ink/ink95.xml"/><Relationship Id="rId104" Type="http://schemas.openxmlformats.org/officeDocument/2006/relationships/customXml" Target="../ink/ink122.xml"/><Relationship Id="rId125" Type="http://schemas.openxmlformats.org/officeDocument/2006/relationships/image" Target="../media/image62.png"/><Relationship Id="rId146" Type="http://schemas.openxmlformats.org/officeDocument/2006/relationships/customXml" Target="../ink/ink143.xml"/><Relationship Id="rId167" Type="http://schemas.openxmlformats.org/officeDocument/2006/relationships/image" Target="../media/image83.png"/><Relationship Id="rId188" Type="http://schemas.openxmlformats.org/officeDocument/2006/relationships/customXml" Target="../ink/ink164.xml"/><Relationship Id="rId71" Type="http://schemas.openxmlformats.org/officeDocument/2006/relationships/image" Target="../media/image35.png"/><Relationship Id="rId92" Type="http://schemas.openxmlformats.org/officeDocument/2006/relationships/customXml" Target="../ink/ink116.xml"/><Relationship Id="rId213" Type="http://schemas.openxmlformats.org/officeDocument/2006/relationships/image" Target="../media/image106.png"/><Relationship Id="rId234" Type="http://schemas.openxmlformats.org/officeDocument/2006/relationships/customXml" Target="../ink/ink187.xml"/><Relationship Id="rId2" Type="http://schemas.openxmlformats.org/officeDocument/2006/relationships/customXml" Target="../ink/ink71.xml"/><Relationship Id="rId29" Type="http://schemas.openxmlformats.org/officeDocument/2006/relationships/image" Target="../media/image14.png"/><Relationship Id="rId255" Type="http://schemas.openxmlformats.org/officeDocument/2006/relationships/image" Target="../media/image127.png"/><Relationship Id="rId276" Type="http://schemas.openxmlformats.org/officeDocument/2006/relationships/customXml" Target="../ink/ink208.xml"/><Relationship Id="rId40" Type="http://schemas.openxmlformats.org/officeDocument/2006/relationships/customXml" Target="../ink/ink90.xml"/><Relationship Id="rId115" Type="http://schemas.openxmlformats.org/officeDocument/2006/relationships/image" Target="../media/image57.png"/><Relationship Id="rId136" Type="http://schemas.openxmlformats.org/officeDocument/2006/relationships/customXml" Target="../ink/ink138.xml"/><Relationship Id="rId157" Type="http://schemas.openxmlformats.org/officeDocument/2006/relationships/image" Target="../media/image78.png"/><Relationship Id="rId178" Type="http://schemas.openxmlformats.org/officeDocument/2006/relationships/customXml" Target="../ink/ink159.xml"/><Relationship Id="rId61" Type="http://schemas.openxmlformats.org/officeDocument/2006/relationships/image" Target="../media/image30.png"/><Relationship Id="rId82" Type="http://schemas.openxmlformats.org/officeDocument/2006/relationships/customXml" Target="../ink/ink111.xml"/><Relationship Id="rId199" Type="http://schemas.openxmlformats.org/officeDocument/2006/relationships/image" Target="../media/image99.png"/><Relationship Id="rId203" Type="http://schemas.openxmlformats.org/officeDocument/2006/relationships/image" Target="../media/image101.png"/><Relationship Id="rId19" Type="http://schemas.openxmlformats.org/officeDocument/2006/relationships/image" Target="../media/image9.png"/><Relationship Id="rId224" Type="http://schemas.openxmlformats.org/officeDocument/2006/relationships/customXml" Target="../ink/ink182.xml"/><Relationship Id="rId245" Type="http://schemas.openxmlformats.org/officeDocument/2006/relationships/image" Target="../media/image122.png"/><Relationship Id="rId266" Type="http://schemas.openxmlformats.org/officeDocument/2006/relationships/customXml" Target="../ink/ink203.xml"/><Relationship Id="rId30" Type="http://schemas.openxmlformats.org/officeDocument/2006/relationships/customXml" Target="../ink/ink85.xml"/><Relationship Id="rId105" Type="http://schemas.openxmlformats.org/officeDocument/2006/relationships/image" Target="../media/image52.png"/><Relationship Id="rId126" Type="http://schemas.openxmlformats.org/officeDocument/2006/relationships/customXml" Target="../ink/ink133.xml"/><Relationship Id="rId147" Type="http://schemas.openxmlformats.org/officeDocument/2006/relationships/image" Target="../media/image73.png"/><Relationship Id="rId168" Type="http://schemas.openxmlformats.org/officeDocument/2006/relationships/customXml" Target="../ink/ink154.xml"/><Relationship Id="rId51" Type="http://schemas.openxmlformats.org/officeDocument/2006/relationships/image" Target="../media/image25.png"/><Relationship Id="rId72" Type="http://schemas.openxmlformats.org/officeDocument/2006/relationships/customXml" Target="../ink/ink106.xml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" Type="http://schemas.openxmlformats.org/officeDocument/2006/relationships/image" Target="../media/image1.png"/><Relationship Id="rId214" Type="http://schemas.openxmlformats.org/officeDocument/2006/relationships/customXml" Target="../ink/ink177.xml"/><Relationship Id="rId235" Type="http://schemas.openxmlformats.org/officeDocument/2006/relationships/image" Target="../media/image117.png"/><Relationship Id="rId256" Type="http://schemas.openxmlformats.org/officeDocument/2006/relationships/customXml" Target="../ink/ink198.xml"/><Relationship Id="rId277" Type="http://schemas.openxmlformats.org/officeDocument/2006/relationships/image" Target="../media/image138.png"/><Relationship Id="rId116" Type="http://schemas.openxmlformats.org/officeDocument/2006/relationships/customXml" Target="../ink/ink128.xml"/><Relationship Id="rId137" Type="http://schemas.openxmlformats.org/officeDocument/2006/relationships/image" Target="../media/image68.png"/><Relationship Id="rId158" Type="http://schemas.openxmlformats.org/officeDocument/2006/relationships/customXml" Target="../ink/ink149.xml"/><Relationship Id="rId20" Type="http://schemas.openxmlformats.org/officeDocument/2006/relationships/customXml" Target="../ink/ink80.xml"/><Relationship Id="rId41" Type="http://schemas.openxmlformats.org/officeDocument/2006/relationships/image" Target="../media/image20.png"/><Relationship Id="rId62" Type="http://schemas.openxmlformats.org/officeDocument/2006/relationships/customXml" Target="../ink/ink101.xml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190" Type="http://schemas.openxmlformats.org/officeDocument/2006/relationships/customXml" Target="../ink/ink165.xml"/><Relationship Id="rId204" Type="http://schemas.openxmlformats.org/officeDocument/2006/relationships/customXml" Target="../ink/ink172.xml"/><Relationship Id="rId225" Type="http://schemas.openxmlformats.org/officeDocument/2006/relationships/image" Target="../media/image112.png"/><Relationship Id="rId246" Type="http://schemas.openxmlformats.org/officeDocument/2006/relationships/customXml" Target="../ink/ink193.xml"/><Relationship Id="rId267" Type="http://schemas.openxmlformats.org/officeDocument/2006/relationships/image" Target="../media/image133.png"/><Relationship Id="rId106" Type="http://schemas.openxmlformats.org/officeDocument/2006/relationships/customXml" Target="../ink/ink123.xml"/><Relationship Id="rId127" Type="http://schemas.openxmlformats.org/officeDocument/2006/relationships/image" Target="../media/image63.png"/><Relationship Id="rId10" Type="http://schemas.openxmlformats.org/officeDocument/2006/relationships/customXml" Target="../ink/ink75.xml"/><Relationship Id="rId31" Type="http://schemas.openxmlformats.org/officeDocument/2006/relationships/image" Target="../media/image15.png"/><Relationship Id="rId52" Type="http://schemas.openxmlformats.org/officeDocument/2006/relationships/customXml" Target="../ink/ink96.xml"/><Relationship Id="rId73" Type="http://schemas.openxmlformats.org/officeDocument/2006/relationships/image" Target="../media/image36.png"/><Relationship Id="rId94" Type="http://schemas.openxmlformats.org/officeDocument/2006/relationships/customXml" Target="../ink/ink117.xml"/><Relationship Id="rId148" Type="http://schemas.openxmlformats.org/officeDocument/2006/relationships/customXml" Target="../ink/ink144.xml"/><Relationship Id="rId169" Type="http://schemas.openxmlformats.org/officeDocument/2006/relationships/image" Target="../media/image84.png"/><Relationship Id="rId4" Type="http://schemas.openxmlformats.org/officeDocument/2006/relationships/customXml" Target="../ink/ink72.xml"/><Relationship Id="rId180" Type="http://schemas.openxmlformats.org/officeDocument/2006/relationships/customXml" Target="../ink/ink160.xml"/><Relationship Id="rId215" Type="http://schemas.openxmlformats.org/officeDocument/2006/relationships/image" Target="../media/image107.png"/><Relationship Id="rId236" Type="http://schemas.openxmlformats.org/officeDocument/2006/relationships/customXml" Target="../ink/ink188.xml"/><Relationship Id="rId257" Type="http://schemas.openxmlformats.org/officeDocument/2006/relationships/image" Target="../media/image128.png"/><Relationship Id="rId278" Type="http://schemas.openxmlformats.org/officeDocument/2006/relationships/customXml" Target="../ink/ink209.xml"/><Relationship Id="rId42" Type="http://schemas.openxmlformats.org/officeDocument/2006/relationships/customXml" Target="../ink/ink91.xml"/><Relationship Id="rId84" Type="http://schemas.openxmlformats.org/officeDocument/2006/relationships/customXml" Target="../ink/ink112.xml"/><Relationship Id="rId138" Type="http://schemas.openxmlformats.org/officeDocument/2006/relationships/customXml" Target="../ink/ink139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107" Type="http://schemas.openxmlformats.org/officeDocument/2006/relationships/image" Target="../media/image53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95" Type="http://schemas.openxmlformats.org/officeDocument/2006/relationships/image" Target="../media/image47.png"/><Relationship Id="rId160" Type="http://schemas.openxmlformats.org/officeDocument/2006/relationships/customXml" Target="../ink/ink150.xml"/><Relationship Id="rId216" Type="http://schemas.openxmlformats.org/officeDocument/2006/relationships/customXml" Target="../ink/ink178.xml"/><Relationship Id="rId258" Type="http://schemas.openxmlformats.org/officeDocument/2006/relationships/customXml" Target="../ink/ink199.xml"/><Relationship Id="rId22" Type="http://schemas.openxmlformats.org/officeDocument/2006/relationships/customXml" Target="../ink/ink81.xml"/><Relationship Id="rId64" Type="http://schemas.openxmlformats.org/officeDocument/2006/relationships/customXml" Target="../ink/ink102.xml"/><Relationship Id="rId118" Type="http://schemas.openxmlformats.org/officeDocument/2006/relationships/customXml" Target="../ink/ink129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324" Type="http://schemas.openxmlformats.org/officeDocument/2006/relationships/customXml" Target="../ink/ink374.xml"/><Relationship Id="rId170" Type="http://schemas.openxmlformats.org/officeDocument/2006/relationships/customXml" Target="../ink/ink297.xml"/><Relationship Id="rId226" Type="http://schemas.openxmlformats.org/officeDocument/2006/relationships/customXml" Target="../ink/ink325.xml"/><Relationship Id="rId433" Type="http://schemas.openxmlformats.org/officeDocument/2006/relationships/image" Target="../media/image216.png"/><Relationship Id="rId268" Type="http://schemas.openxmlformats.org/officeDocument/2006/relationships/customXml" Target="../ink/ink346.xml"/><Relationship Id="rId475" Type="http://schemas.openxmlformats.org/officeDocument/2006/relationships/image" Target="../media/image237.png"/><Relationship Id="rId32" Type="http://schemas.openxmlformats.org/officeDocument/2006/relationships/customXml" Target="../ink/ink228.xml"/><Relationship Id="rId74" Type="http://schemas.openxmlformats.org/officeDocument/2006/relationships/customXml" Target="../ink/ink249.xml"/><Relationship Id="rId128" Type="http://schemas.openxmlformats.org/officeDocument/2006/relationships/customXml" Target="../ink/ink276.xml"/><Relationship Id="rId335" Type="http://schemas.openxmlformats.org/officeDocument/2006/relationships/image" Target="../media/image167.png"/><Relationship Id="rId377" Type="http://schemas.openxmlformats.org/officeDocument/2006/relationships/image" Target="../media/image188.png"/><Relationship Id="rId500" Type="http://schemas.openxmlformats.org/officeDocument/2006/relationships/customXml" Target="../ink/ink462.xml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402" Type="http://schemas.openxmlformats.org/officeDocument/2006/relationships/customXml" Target="../ink/ink413.xml"/><Relationship Id="rId279" Type="http://schemas.openxmlformats.org/officeDocument/2006/relationships/image" Target="../media/image139.png"/><Relationship Id="rId444" Type="http://schemas.openxmlformats.org/officeDocument/2006/relationships/customXml" Target="../ink/ink434.xml"/><Relationship Id="rId486" Type="http://schemas.openxmlformats.org/officeDocument/2006/relationships/customXml" Target="../ink/ink455.xml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290" Type="http://schemas.openxmlformats.org/officeDocument/2006/relationships/customXml" Target="../ink/ink357.xml"/><Relationship Id="rId304" Type="http://schemas.openxmlformats.org/officeDocument/2006/relationships/customXml" Target="../ink/ink364.xml"/><Relationship Id="rId346" Type="http://schemas.openxmlformats.org/officeDocument/2006/relationships/customXml" Target="../ink/ink385.xml"/><Relationship Id="rId388" Type="http://schemas.openxmlformats.org/officeDocument/2006/relationships/customXml" Target="../ink/ink406.xml"/><Relationship Id="rId511" Type="http://schemas.openxmlformats.org/officeDocument/2006/relationships/image" Target="../media/image255.png"/><Relationship Id="rId85" Type="http://schemas.openxmlformats.org/officeDocument/2006/relationships/image" Target="../media/image42.png"/><Relationship Id="rId150" Type="http://schemas.openxmlformats.org/officeDocument/2006/relationships/customXml" Target="../ink/ink287.xml"/><Relationship Id="rId192" Type="http://schemas.openxmlformats.org/officeDocument/2006/relationships/customXml" Target="../ink/ink308.xml"/><Relationship Id="rId206" Type="http://schemas.openxmlformats.org/officeDocument/2006/relationships/customXml" Target="../ink/ink315.xml"/><Relationship Id="rId413" Type="http://schemas.openxmlformats.org/officeDocument/2006/relationships/image" Target="../media/image206.png"/><Relationship Id="rId248" Type="http://schemas.openxmlformats.org/officeDocument/2006/relationships/customXml" Target="../ink/ink336.xml"/><Relationship Id="rId455" Type="http://schemas.openxmlformats.org/officeDocument/2006/relationships/image" Target="../media/image227.png"/><Relationship Id="rId497" Type="http://schemas.openxmlformats.org/officeDocument/2006/relationships/image" Target="../media/image248.png"/><Relationship Id="rId12" Type="http://schemas.openxmlformats.org/officeDocument/2006/relationships/customXml" Target="../ink/ink218.xml"/><Relationship Id="rId108" Type="http://schemas.openxmlformats.org/officeDocument/2006/relationships/customXml" Target="../ink/ink266.xml"/><Relationship Id="rId315" Type="http://schemas.openxmlformats.org/officeDocument/2006/relationships/image" Target="../media/image157.png"/><Relationship Id="rId357" Type="http://schemas.openxmlformats.org/officeDocument/2006/relationships/image" Target="../media/image178.png"/><Relationship Id="rId54" Type="http://schemas.openxmlformats.org/officeDocument/2006/relationships/customXml" Target="../ink/ink239.xml"/><Relationship Id="rId96" Type="http://schemas.openxmlformats.org/officeDocument/2006/relationships/customXml" Target="../ink/ink260.xml"/><Relationship Id="rId161" Type="http://schemas.openxmlformats.org/officeDocument/2006/relationships/image" Target="../media/image80.png"/><Relationship Id="rId217" Type="http://schemas.openxmlformats.org/officeDocument/2006/relationships/image" Target="../media/image108.png"/><Relationship Id="rId399" Type="http://schemas.openxmlformats.org/officeDocument/2006/relationships/image" Target="../media/image199.png"/><Relationship Id="rId259" Type="http://schemas.openxmlformats.org/officeDocument/2006/relationships/image" Target="../media/image129.png"/><Relationship Id="rId424" Type="http://schemas.openxmlformats.org/officeDocument/2006/relationships/customXml" Target="../ink/ink424.xml"/><Relationship Id="rId466" Type="http://schemas.openxmlformats.org/officeDocument/2006/relationships/customXml" Target="../ink/ink445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347.xml"/><Relationship Id="rId326" Type="http://schemas.openxmlformats.org/officeDocument/2006/relationships/customXml" Target="../ink/ink375.xml"/><Relationship Id="rId65" Type="http://schemas.openxmlformats.org/officeDocument/2006/relationships/image" Target="../media/image32.png"/><Relationship Id="rId130" Type="http://schemas.openxmlformats.org/officeDocument/2006/relationships/customXml" Target="../ink/ink277.xml"/><Relationship Id="rId368" Type="http://schemas.openxmlformats.org/officeDocument/2006/relationships/customXml" Target="../ink/ink396.xml"/><Relationship Id="rId172" Type="http://schemas.openxmlformats.org/officeDocument/2006/relationships/customXml" Target="../ink/ink298.xml"/><Relationship Id="rId228" Type="http://schemas.openxmlformats.org/officeDocument/2006/relationships/customXml" Target="../ink/ink326.xml"/><Relationship Id="rId435" Type="http://schemas.openxmlformats.org/officeDocument/2006/relationships/image" Target="../media/image217.png"/><Relationship Id="rId477" Type="http://schemas.openxmlformats.org/officeDocument/2006/relationships/image" Target="../media/image238.png"/><Relationship Id="rId281" Type="http://schemas.openxmlformats.org/officeDocument/2006/relationships/image" Target="../media/image140.png"/><Relationship Id="rId337" Type="http://schemas.openxmlformats.org/officeDocument/2006/relationships/image" Target="../media/image168.png"/><Relationship Id="rId502" Type="http://schemas.openxmlformats.org/officeDocument/2006/relationships/customXml" Target="../ink/ink463.xml"/><Relationship Id="rId34" Type="http://schemas.openxmlformats.org/officeDocument/2006/relationships/customXml" Target="../ink/ink229.xml"/><Relationship Id="rId76" Type="http://schemas.openxmlformats.org/officeDocument/2006/relationships/customXml" Target="../ink/ink250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7" Type="http://schemas.openxmlformats.org/officeDocument/2006/relationships/image" Target="../media/image3.pn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390" Type="http://schemas.openxmlformats.org/officeDocument/2006/relationships/customXml" Target="../ink/ink407.xml"/><Relationship Id="rId404" Type="http://schemas.openxmlformats.org/officeDocument/2006/relationships/customXml" Target="../ink/ink414.xml"/><Relationship Id="rId446" Type="http://schemas.openxmlformats.org/officeDocument/2006/relationships/customXml" Target="../ink/ink435.xml"/><Relationship Id="rId250" Type="http://schemas.openxmlformats.org/officeDocument/2006/relationships/customXml" Target="../ink/ink337.xml"/><Relationship Id="rId292" Type="http://schemas.openxmlformats.org/officeDocument/2006/relationships/customXml" Target="../ink/ink358.xml"/><Relationship Id="rId306" Type="http://schemas.openxmlformats.org/officeDocument/2006/relationships/customXml" Target="../ink/ink365.xml"/><Relationship Id="rId488" Type="http://schemas.openxmlformats.org/officeDocument/2006/relationships/customXml" Target="../ink/ink456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267.xml"/><Relationship Id="rId348" Type="http://schemas.openxmlformats.org/officeDocument/2006/relationships/customXml" Target="../ink/ink386.xml"/><Relationship Id="rId513" Type="http://schemas.openxmlformats.org/officeDocument/2006/relationships/image" Target="../media/image256.png"/><Relationship Id="rId152" Type="http://schemas.openxmlformats.org/officeDocument/2006/relationships/customXml" Target="../ink/ink288.xml"/><Relationship Id="rId194" Type="http://schemas.openxmlformats.org/officeDocument/2006/relationships/customXml" Target="../ink/ink309.xml"/><Relationship Id="rId208" Type="http://schemas.openxmlformats.org/officeDocument/2006/relationships/customXml" Target="../ink/ink316.xml"/><Relationship Id="rId415" Type="http://schemas.openxmlformats.org/officeDocument/2006/relationships/image" Target="../media/image207.png"/><Relationship Id="rId457" Type="http://schemas.openxmlformats.org/officeDocument/2006/relationships/image" Target="../media/image228.png"/><Relationship Id="rId261" Type="http://schemas.openxmlformats.org/officeDocument/2006/relationships/image" Target="../media/image130.png"/><Relationship Id="rId499" Type="http://schemas.openxmlformats.org/officeDocument/2006/relationships/image" Target="../media/image249.png"/><Relationship Id="rId14" Type="http://schemas.openxmlformats.org/officeDocument/2006/relationships/customXml" Target="../ink/ink219.xml"/><Relationship Id="rId56" Type="http://schemas.openxmlformats.org/officeDocument/2006/relationships/customXml" Target="../ink/ink240.xml"/><Relationship Id="rId317" Type="http://schemas.openxmlformats.org/officeDocument/2006/relationships/image" Target="../media/image158.png"/><Relationship Id="rId359" Type="http://schemas.openxmlformats.org/officeDocument/2006/relationships/image" Target="../media/image179.png"/><Relationship Id="rId98" Type="http://schemas.openxmlformats.org/officeDocument/2006/relationships/customXml" Target="../ink/ink261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370" Type="http://schemas.openxmlformats.org/officeDocument/2006/relationships/customXml" Target="../ink/ink397.xml"/><Relationship Id="rId426" Type="http://schemas.openxmlformats.org/officeDocument/2006/relationships/customXml" Target="../ink/ink425.xml"/><Relationship Id="rId230" Type="http://schemas.openxmlformats.org/officeDocument/2006/relationships/customXml" Target="../ink/ink327.xml"/><Relationship Id="rId468" Type="http://schemas.openxmlformats.org/officeDocument/2006/relationships/customXml" Target="../ink/ink446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348.xml"/><Relationship Id="rId328" Type="http://schemas.openxmlformats.org/officeDocument/2006/relationships/customXml" Target="../ink/ink376.xml"/><Relationship Id="rId132" Type="http://schemas.openxmlformats.org/officeDocument/2006/relationships/customXml" Target="../ink/ink278.xml"/><Relationship Id="rId174" Type="http://schemas.openxmlformats.org/officeDocument/2006/relationships/customXml" Target="../ink/ink299.xml"/><Relationship Id="rId381" Type="http://schemas.openxmlformats.org/officeDocument/2006/relationships/image" Target="../media/image190.png"/><Relationship Id="rId241" Type="http://schemas.openxmlformats.org/officeDocument/2006/relationships/image" Target="../media/image120.png"/><Relationship Id="rId437" Type="http://schemas.openxmlformats.org/officeDocument/2006/relationships/image" Target="../media/image218.png"/><Relationship Id="rId479" Type="http://schemas.openxmlformats.org/officeDocument/2006/relationships/image" Target="../media/image239.png"/><Relationship Id="rId36" Type="http://schemas.openxmlformats.org/officeDocument/2006/relationships/customXml" Target="../ink/ink230.xml"/><Relationship Id="rId283" Type="http://schemas.openxmlformats.org/officeDocument/2006/relationships/image" Target="../media/image141.png"/><Relationship Id="rId339" Type="http://schemas.openxmlformats.org/officeDocument/2006/relationships/image" Target="../media/image169.png"/><Relationship Id="rId490" Type="http://schemas.openxmlformats.org/officeDocument/2006/relationships/customXml" Target="../ink/ink457.xml"/><Relationship Id="rId504" Type="http://schemas.openxmlformats.org/officeDocument/2006/relationships/customXml" Target="../ink/ink464.xml"/><Relationship Id="rId78" Type="http://schemas.openxmlformats.org/officeDocument/2006/relationships/customXml" Target="../ink/ink251.xml"/><Relationship Id="rId101" Type="http://schemas.openxmlformats.org/officeDocument/2006/relationships/image" Target="../media/image50.png"/><Relationship Id="rId143" Type="http://schemas.openxmlformats.org/officeDocument/2006/relationships/image" Target="../media/image71.png"/><Relationship Id="rId185" Type="http://schemas.openxmlformats.org/officeDocument/2006/relationships/image" Target="../media/image92.png"/><Relationship Id="rId350" Type="http://schemas.openxmlformats.org/officeDocument/2006/relationships/customXml" Target="../ink/ink387.xml"/><Relationship Id="rId406" Type="http://schemas.openxmlformats.org/officeDocument/2006/relationships/customXml" Target="../ink/ink415.xml"/><Relationship Id="rId9" Type="http://schemas.openxmlformats.org/officeDocument/2006/relationships/image" Target="../media/image4.png"/><Relationship Id="rId210" Type="http://schemas.openxmlformats.org/officeDocument/2006/relationships/customXml" Target="../ink/ink317.xml"/><Relationship Id="rId392" Type="http://schemas.openxmlformats.org/officeDocument/2006/relationships/customXml" Target="../ink/ink408.xml"/><Relationship Id="rId448" Type="http://schemas.openxmlformats.org/officeDocument/2006/relationships/customXml" Target="../ink/ink436.xml"/><Relationship Id="rId252" Type="http://schemas.openxmlformats.org/officeDocument/2006/relationships/customXml" Target="../ink/ink338.xml"/><Relationship Id="rId294" Type="http://schemas.openxmlformats.org/officeDocument/2006/relationships/customXml" Target="../ink/ink359.xml"/><Relationship Id="rId308" Type="http://schemas.openxmlformats.org/officeDocument/2006/relationships/customXml" Target="../ink/ink366.xml"/><Relationship Id="rId515" Type="http://schemas.openxmlformats.org/officeDocument/2006/relationships/image" Target="../media/image257.png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268.xml"/><Relationship Id="rId154" Type="http://schemas.openxmlformats.org/officeDocument/2006/relationships/customXml" Target="../ink/ink289.xml"/><Relationship Id="rId361" Type="http://schemas.openxmlformats.org/officeDocument/2006/relationships/image" Target="../media/image180.png"/><Relationship Id="rId196" Type="http://schemas.openxmlformats.org/officeDocument/2006/relationships/customXml" Target="../ink/ink310.xml"/><Relationship Id="rId417" Type="http://schemas.openxmlformats.org/officeDocument/2006/relationships/image" Target="../media/image208.png"/><Relationship Id="rId459" Type="http://schemas.openxmlformats.org/officeDocument/2006/relationships/image" Target="../media/image229.png"/><Relationship Id="rId16" Type="http://schemas.openxmlformats.org/officeDocument/2006/relationships/customXml" Target="../ink/ink220.xml"/><Relationship Id="rId221" Type="http://schemas.openxmlformats.org/officeDocument/2006/relationships/image" Target="../media/image110.png"/><Relationship Id="rId263" Type="http://schemas.openxmlformats.org/officeDocument/2006/relationships/image" Target="../media/image131.png"/><Relationship Id="rId319" Type="http://schemas.openxmlformats.org/officeDocument/2006/relationships/image" Target="../media/image159.png"/><Relationship Id="rId470" Type="http://schemas.openxmlformats.org/officeDocument/2006/relationships/customXml" Target="../ink/ink447.xml"/><Relationship Id="rId58" Type="http://schemas.openxmlformats.org/officeDocument/2006/relationships/customXml" Target="../ink/ink241.xml"/><Relationship Id="rId123" Type="http://schemas.openxmlformats.org/officeDocument/2006/relationships/image" Target="../media/image61.png"/><Relationship Id="rId330" Type="http://schemas.openxmlformats.org/officeDocument/2006/relationships/customXml" Target="../ink/ink377.xml"/><Relationship Id="rId165" Type="http://schemas.openxmlformats.org/officeDocument/2006/relationships/image" Target="../media/image82.png"/><Relationship Id="rId372" Type="http://schemas.openxmlformats.org/officeDocument/2006/relationships/customXml" Target="../ink/ink398.xml"/><Relationship Id="rId428" Type="http://schemas.openxmlformats.org/officeDocument/2006/relationships/customXml" Target="../ink/ink426.xml"/><Relationship Id="rId232" Type="http://schemas.openxmlformats.org/officeDocument/2006/relationships/customXml" Target="../ink/ink328.xml"/><Relationship Id="rId274" Type="http://schemas.openxmlformats.org/officeDocument/2006/relationships/customXml" Target="../ink/ink349.xml"/><Relationship Id="rId481" Type="http://schemas.openxmlformats.org/officeDocument/2006/relationships/image" Target="../media/image240.png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279.xml"/><Relationship Id="rId80" Type="http://schemas.openxmlformats.org/officeDocument/2006/relationships/customXml" Target="../ink/ink252.xml"/><Relationship Id="rId176" Type="http://schemas.openxmlformats.org/officeDocument/2006/relationships/customXml" Target="../ink/ink300.xml"/><Relationship Id="rId341" Type="http://schemas.openxmlformats.org/officeDocument/2006/relationships/image" Target="../media/image170.png"/><Relationship Id="rId383" Type="http://schemas.openxmlformats.org/officeDocument/2006/relationships/image" Target="../media/image191.png"/><Relationship Id="rId439" Type="http://schemas.openxmlformats.org/officeDocument/2006/relationships/image" Target="../media/image219.png"/><Relationship Id="rId201" Type="http://schemas.openxmlformats.org/officeDocument/2006/relationships/image" Target="../media/image100.png"/><Relationship Id="rId243" Type="http://schemas.openxmlformats.org/officeDocument/2006/relationships/image" Target="../media/image121.png"/><Relationship Id="rId285" Type="http://schemas.openxmlformats.org/officeDocument/2006/relationships/image" Target="../media/image142.png"/><Relationship Id="rId450" Type="http://schemas.openxmlformats.org/officeDocument/2006/relationships/customXml" Target="../ink/ink437.xml"/><Relationship Id="rId506" Type="http://schemas.openxmlformats.org/officeDocument/2006/relationships/customXml" Target="../ink/ink465.xml"/><Relationship Id="rId38" Type="http://schemas.openxmlformats.org/officeDocument/2006/relationships/customXml" Target="../ink/ink231.xml"/><Relationship Id="rId103" Type="http://schemas.openxmlformats.org/officeDocument/2006/relationships/image" Target="../media/image51.png"/><Relationship Id="rId310" Type="http://schemas.openxmlformats.org/officeDocument/2006/relationships/customXml" Target="../ink/ink367.xml"/><Relationship Id="rId492" Type="http://schemas.openxmlformats.org/officeDocument/2006/relationships/customXml" Target="../ink/ink458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87" Type="http://schemas.openxmlformats.org/officeDocument/2006/relationships/image" Target="../media/image93.png"/><Relationship Id="rId352" Type="http://schemas.openxmlformats.org/officeDocument/2006/relationships/customXml" Target="../ink/ink388.xml"/><Relationship Id="rId394" Type="http://schemas.openxmlformats.org/officeDocument/2006/relationships/customXml" Target="../ink/ink409.xml"/><Relationship Id="rId408" Type="http://schemas.openxmlformats.org/officeDocument/2006/relationships/customXml" Target="../ink/ink416.xml"/><Relationship Id="rId212" Type="http://schemas.openxmlformats.org/officeDocument/2006/relationships/customXml" Target="../ink/ink318.xml"/><Relationship Id="rId254" Type="http://schemas.openxmlformats.org/officeDocument/2006/relationships/customXml" Target="../ink/ink339.xml"/><Relationship Id="rId49" Type="http://schemas.openxmlformats.org/officeDocument/2006/relationships/image" Target="../media/image24.png"/><Relationship Id="rId114" Type="http://schemas.openxmlformats.org/officeDocument/2006/relationships/customXml" Target="../ink/ink269.xml"/><Relationship Id="rId296" Type="http://schemas.openxmlformats.org/officeDocument/2006/relationships/customXml" Target="../ink/ink360.xml"/><Relationship Id="rId461" Type="http://schemas.openxmlformats.org/officeDocument/2006/relationships/image" Target="../media/image230.png"/><Relationship Id="rId517" Type="http://schemas.openxmlformats.org/officeDocument/2006/relationships/image" Target="../media/image258.png"/><Relationship Id="rId60" Type="http://schemas.openxmlformats.org/officeDocument/2006/relationships/customXml" Target="../ink/ink242.xml"/><Relationship Id="rId156" Type="http://schemas.openxmlformats.org/officeDocument/2006/relationships/customXml" Target="../ink/ink290.xml"/><Relationship Id="rId198" Type="http://schemas.openxmlformats.org/officeDocument/2006/relationships/customXml" Target="../ink/ink311.xml"/><Relationship Id="rId321" Type="http://schemas.openxmlformats.org/officeDocument/2006/relationships/image" Target="../media/image160.png"/><Relationship Id="rId363" Type="http://schemas.openxmlformats.org/officeDocument/2006/relationships/image" Target="../media/image181.png"/><Relationship Id="rId419" Type="http://schemas.openxmlformats.org/officeDocument/2006/relationships/image" Target="../media/image209.png"/><Relationship Id="rId223" Type="http://schemas.openxmlformats.org/officeDocument/2006/relationships/image" Target="../media/image111.png"/><Relationship Id="rId430" Type="http://schemas.openxmlformats.org/officeDocument/2006/relationships/customXml" Target="../ink/ink427.xml"/><Relationship Id="rId18" Type="http://schemas.openxmlformats.org/officeDocument/2006/relationships/customXml" Target="../ink/ink221.xml"/><Relationship Id="rId265" Type="http://schemas.openxmlformats.org/officeDocument/2006/relationships/image" Target="../media/image132.png"/><Relationship Id="rId472" Type="http://schemas.openxmlformats.org/officeDocument/2006/relationships/customXml" Target="../ink/ink448.xml"/><Relationship Id="rId125" Type="http://schemas.openxmlformats.org/officeDocument/2006/relationships/image" Target="../media/image62.png"/><Relationship Id="rId167" Type="http://schemas.openxmlformats.org/officeDocument/2006/relationships/image" Target="../media/image83.png"/><Relationship Id="rId332" Type="http://schemas.openxmlformats.org/officeDocument/2006/relationships/customXml" Target="../ink/ink378.xml"/><Relationship Id="rId374" Type="http://schemas.openxmlformats.org/officeDocument/2006/relationships/customXml" Target="../ink/ink399.xml"/><Relationship Id="rId71" Type="http://schemas.openxmlformats.org/officeDocument/2006/relationships/image" Target="../media/image35.png"/><Relationship Id="rId234" Type="http://schemas.openxmlformats.org/officeDocument/2006/relationships/customXml" Target="../ink/ink329.xml"/><Relationship Id="rId2" Type="http://schemas.openxmlformats.org/officeDocument/2006/relationships/customXml" Target="../ink/ink213.xml"/><Relationship Id="rId29" Type="http://schemas.openxmlformats.org/officeDocument/2006/relationships/image" Target="../media/image14.png"/><Relationship Id="rId276" Type="http://schemas.openxmlformats.org/officeDocument/2006/relationships/customXml" Target="../ink/ink350.xml"/><Relationship Id="rId441" Type="http://schemas.openxmlformats.org/officeDocument/2006/relationships/image" Target="../media/image220.png"/><Relationship Id="rId483" Type="http://schemas.openxmlformats.org/officeDocument/2006/relationships/image" Target="../media/image241.png"/><Relationship Id="rId40" Type="http://schemas.openxmlformats.org/officeDocument/2006/relationships/customXml" Target="../ink/ink232.xml"/><Relationship Id="rId136" Type="http://schemas.openxmlformats.org/officeDocument/2006/relationships/customXml" Target="../ink/ink280.xml"/><Relationship Id="rId178" Type="http://schemas.openxmlformats.org/officeDocument/2006/relationships/customXml" Target="../ink/ink301.xml"/><Relationship Id="rId301" Type="http://schemas.openxmlformats.org/officeDocument/2006/relationships/image" Target="../media/image150.png"/><Relationship Id="rId343" Type="http://schemas.openxmlformats.org/officeDocument/2006/relationships/image" Target="../media/image171.png"/><Relationship Id="rId82" Type="http://schemas.openxmlformats.org/officeDocument/2006/relationships/customXml" Target="../ink/ink253.xml"/><Relationship Id="rId203" Type="http://schemas.openxmlformats.org/officeDocument/2006/relationships/image" Target="../media/image101.png"/><Relationship Id="rId385" Type="http://schemas.openxmlformats.org/officeDocument/2006/relationships/image" Target="../media/image192.png"/><Relationship Id="rId245" Type="http://schemas.openxmlformats.org/officeDocument/2006/relationships/image" Target="../media/image122.png"/><Relationship Id="rId287" Type="http://schemas.openxmlformats.org/officeDocument/2006/relationships/image" Target="../media/image143.png"/><Relationship Id="rId410" Type="http://schemas.openxmlformats.org/officeDocument/2006/relationships/customXml" Target="../ink/ink417.xml"/><Relationship Id="rId452" Type="http://schemas.openxmlformats.org/officeDocument/2006/relationships/customXml" Target="../ink/ink438.xml"/><Relationship Id="rId494" Type="http://schemas.openxmlformats.org/officeDocument/2006/relationships/customXml" Target="../ink/ink459.xml"/><Relationship Id="rId508" Type="http://schemas.openxmlformats.org/officeDocument/2006/relationships/customXml" Target="../ink/ink466.xml"/><Relationship Id="rId105" Type="http://schemas.openxmlformats.org/officeDocument/2006/relationships/image" Target="../media/image52.png"/><Relationship Id="rId147" Type="http://schemas.openxmlformats.org/officeDocument/2006/relationships/image" Target="../media/image73.png"/><Relationship Id="rId312" Type="http://schemas.openxmlformats.org/officeDocument/2006/relationships/customXml" Target="../ink/ink368.xml"/><Relationship Id="rId354" Type="http://schemas.openxmlformats.org/officeDocument/2006/relationships/customXml" Target="../ink/ink389.xml"/><Relationship Id="rId51" Type="http://schemas.openxmlformats.org/officeDocument/2006/relationships/image" Target="../media/image25.png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96" Type="http://schemas.openxmlformats.org/officeDocument/2006/relationships/customXml" Target="../ink/ink410.xml"/><Relationship Id="rId214" Type="http://schemas.openxmlformats.org/officeDocument/2006/relationships/customXml" Target="../ink/ink319.xml"/><Relationship Id="rId256" Type="http://schemas.openxmlformats.org/officeDocument/2006/relationships/customXml" Target="../ink/ink340.xml"/><Relationship Id="rId298" Type="http://schemas.openxmlformats.org/officeDocument/2006/relationships/customXml" Target="../ink/ink361.xml"/><Relationship Id="rId421" Type="http://schemas.openxmlformats.org/officeDocument/2006/relationships/image" Target="../media/image210.png"/><Relationship Id="rId463" Type="http://schemas.openxmlformats.org/officeDocument/2006/relationships/image" Target="../media/image231.png"/><Relationship Id="rId116" Type="http://schemas.openxmlformats.org/officeDocument/2006/relationships/customXml" Target="../ink/ink270.xml"/><Relationship Id="rId158" Type="http://schemas.openxmlformats.org/officeDocument/2006/relationships/customXml" Target="../ink/ink291.xml"/><Relationship Id="rId323" Type="http://schemas.openxmlformats.org/officeDocument/2006/relationships/image" Target="../media/image161.png"/><Relationship Id="rId20" Type="http://schemas.openxmlformats.org/officeDocument/2006/relationships/customXml" Target="../ink/ink222.xml"/><Relationship Id="rId62" Type="http://schemas.openxmlformats.org/officeDocument/2006/relationships/customXml" Target="../ink/ink243.xml"/><Relationship Id="rId365" Type="http://schemas.openxmlformats.org/officeDocument/2006/relationships/image" Target="../media/image182.png"/><Relationship Id="rId225" Type="http://schemas.openxmlformats.org/officeDocument/2006/relationships/image" Target="../media/image112.png"/><Relationship Id="rId267" Type="http://schemas.openxmlformats.org/officeDocument/2006/relationships/image" Target="../media/image133.png"/><Relationship Id="rId432" Type="http://schemas.openxmlformats.org/officeDocument/2006/relationships/customXml" Target="../ink/ink428.xml"/><Relationship Id="rId474" Type="http://schemas.openxmlformats.org/officeDocument/2006/relationships/customXml" Target="../ink/ink449.xml"/><Relationship Id="rId127" Type="http://schemas.openxmlformats.org/officeDocument/2006/relationships/image" Target="../media/image63.png"/><Relationship Id="rId31" Type="http://schemas.openxmlformats.org/officeDocument/2006/relationships/image" Target="../media/image15.png"/><Relationship Id="rId73" Type="http://schemas.openxmlformats.org/officeDocument/2006/relationships/image" Target="../media/image36.png"/><Relationship Id="rId169" Type="http://schemas.openxmlformats.org/officeDocument/2006/relationships/image" Target="../media/image84.png"/><Relationship Id="rId334" Type="http://schemas.openxmlformats.org/officeDocument/2006/relationships/customXml" Target="../ink/ink379.xml"/><Relationship Id="rId376" Type="http://schemas.openxmlformats.org/officeDocument/2006/relationships/customXml" Target="../ink/ink400.xml"/><Relationship Id="rId4" Type="http://schemas.openxmlformats.org/officeDocument/2006/relationships/customXml" Target="../ink/ink214.xml"/><Relationship Id="rId180" Type="http://schemas.openxmlformats.org/officeDocument/2006/relationships/customXml" Target="../ink/ink302.xml"/><Relationship Id="rId236" Type="http://schemas.openxmlformats.org/officeDocument/2006/relationships/customXml" Target="../ink/ink330.xml"/><Relationship Id="rId278" Type="http://schemas.openxmlformats.org/officeDocument/2006/relationships/customXml" Target="../ink/ink351.xml"/><Relationship Id="rId401" Type="http://schemas.openxmlformats.org/officeDocument/2006/relationships/image" Target="../media/image200.png"/><Relationship Id="rId443" Type="http://schemas.openxmlformats.org/officeDocument/2006/relationships/image" Target="../media/image221.png"/><Relationship Id="rId303" Type="http://schemas.openxmlformats.org/officeDocument/2006/relationships/image" Target="../media/image151.png"/><Relationship Id="rId485" Type="http://schemas.openxmlformats.org/officeDocument/2006/relationships/image" Target="../media/image242.png"/><Relationship Id="rId42" Type="http://schemas.openxmlformats.org/officeDocument/2006/relationships/customXml" Target="../ink/ink233.xml"/><Relationship Id="rId84" Type="http://schemas.openxmlformats.org/officeDocument/2006/relationships/customXml" Target="../ink/ink254.xml"/><Relationship Id="rId138" Type="http://schemas.openxmlformats.org/officeDocument/2006/relationships/customXml" Target="../ink/ink281.xml"/><Relationship Id="rId345" Type="http://schemas.openxmlformats.org/officeDocument/2006/relationships/image" Target="../media/image172.png"/><Relationship Id="rId387" Type="http://schemas.openxmlformats.org/officeDocument/2006/relationships/image" Target="../media/image193.png"/><Relationship Id="rId510" Type="http://schemas.openxmlformats.org/officeDocument/2006/relationships/customXml" Target="../ink/ink467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412" Type="http://schemas.openxmlformats.org/officeDocument/2006/relationships/customXml" Target="../ink/ink418.xml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454" Type="http://schemas.openxmlformats.org/officeDocument/2006/relationships/customXml" Target="../ink/ink439.xml"/><Relationship Id="rId496" Type="http://schemas.openxmlformats.org/officeDocument/2006/relationships/customXml" Target="../ink/ink460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369.xml"/><Relationship Id="rId356" Type="http://schemas.openxmlformats.org/officeDocument/2006/relationships/customXml" Target="../ink/ink390.xml"/><Relationship Id="rId398" Type="http://schemas.openxmlformats.org/officeDocument/2006/relationships/customXml" Target="../ink/ink411.xml"/><Relationship Id="rId95" Type="http://schemas.openxmlformats.org/officeDocument/2006/relationships/image" Target="../media/image47.png"/><Relationship Id="rId160" Type="http://schemas.openxmlformats.org/officeDocument/2006/relationships/customXml" Target="../ink/ink292.xml"/><Relationship Id="rId216" Type="http://schemas.openxmlformats.org/officeDocument/2006/relationships/customXml" Target="../ink/ink320.xml"/><Relationship Id="rId423" Type="http://schemas.openxmlformats.org/officeDocument/2006/relationships/image" Target="../media/image211.png"/><Relationship Id="rId258" Type="http://schemas.openxmlformats.org/officeDocument/2006/relationships/customXml" Target="../ink/ink341.xml"/><Relationship Id="rId465" Type="http://schemas.openxmlformats.org/officeDocument/2006/relationships/image" Target="../media/image232.png"/><Relationship Id="rId22" Type="http://schemas.openxmlformats.org/officeDocument/2006/relationships/customXml" Target="../ink/ink223.xml"/><Relationship Id="rId64" Type="http://schemas.openxmlformats.org/officeDocument/2006/relationships/customXml" Target="../ink/ink244.xml"/><Relationship Id="rId118" Type="http://schemas.openxmlformats.org/officeDocument/2006/relationships/customXml" Target="../ink/ink271.xml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434" Type="http://schemas.openxmlformats.org/officeDocument/2006/relationships/customXml" Target="../ink/ink429.xml"/><Relationship Id="rId476" Type="http://schemas.openxmlformats.org/officeDocument/2006/relationships/customXml" Target="../ink/ink450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352.xml"/><Relationship Id="rId336" Type="http://schemas.openxmlformats.org/officeDocument/2006/relationships/customXml" Target="../ink/ink380.xml"/><Relationship Id="rId501" Type="http://schemas.openxmlformats.org/officeDocument/2006/relationships/image" Target="../media/image250.png"/><Relationship Id="rId75" Type="http://schemas.openxmlformats.org/officeDocument/2006/relationships/image" Target="../media/image37.png"/><Relationship Id="rId140" Type="http://schemas.openxmlformats.org/officeDocument/2006/relationships/customXml" Target="../ink/ink282.xml"/><Relationship Id="rId182" Type="http://schemas.openxmlformats.org/officeDocument/2006/relationships/customXml" Target="../ink/ink303.xml"/><Relationship Id="rId378" Type="http://schemas.openxmlformats.org/officeDocument/2006/relationships/customXml" Target="../ink/ink401.xml"/><Relationship Id="rId403" Type="http://schemas.openxmlformats.org/officeDocument/2006/relationships/image" Target="../media/image201.png"/><Relationship Id="rId6" Type="http://schemas.openxmlformats.org/officeDocument/2006/relationships/customXml" Target="../ink/ink215.xml"/><Relationship Id="rId238" Type="http://schemas.openxmlformats.org/officeDocument/2006/relationships/customXml" Target="../ink/ink331.xml"/><Relationship Id="rId445" Type="http://schemas.openxmlformats.org/officeDocument/2006/relationships/image" Target="../media/image222.png"/><Relationship Id="rId487" Type="http://schemas.openxmlformats.org/officeDocument/2006/relationships/image" Target="../media/image243.png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512" Type="http://schemas.openxmlformats.org/officeDocument/2006/relationships/customXml" Target="../ink/ink468.xml"/><Relationship Id="rId44" Type="http://schemas.openxmlformats.org/officeDocument/2006/relationships/customXml" Target="../ink/ink234.xml"/><Relationship Id="rId86" Type="http://schemas.openxmlformats.org/officeDocument/2006/relationships/customXml" Target="../ink/ink255.xml"/><Relationship Id="rId151" Type="http://schemas.openxmlformats.org/officeDocument/2006/relationships/image" Target="../media/image75.png"/><Relationship Id="rId389" Type="http://schemas.openxmlformats.org/officeDocument/2006/relationships/image" Target="../media/image194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414" Type="http://schemas.openxmlformats.org/officeDocument/2006/relationships/customXml" Target="../ink/ink419.xml"/><Relationship Id="rId456" Type="http://schemas.openxmlformats.org/officeDocument/2006/relationships/customXml" Target="../ink/ink440.xml"/><Relationship Id="rId498" Type="http://schemas.openxmlformats.org/officeDocument/2006/relationships/customXml" Target="../ink/ink461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342.xml"/><Relationship Id="rId316" Type="http://schemas.openxmlformats.org/officeDocument/2006/relationships/customXml" Target="../ink/ink370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272.xml"/><Relationship Id="rId358" Type="http://schemas.openxmlformats.org/officeDocument/2006/relationships/customXml" Target="../ink/ink391.xml"/><Relationship Id="rId162" Type="http://schemas.openxmlformats.org/officeDocument/2006/relationships/customXml" Target="../ink/ink293.xml"/><Relationship Id="rId218" Type="http://schemas.openxmlformats.org/officeDocument/2006/relationships/customXml" Target="../ink/ink321.xml"/><Relationship Id="rId425" Type="http://schemas.openxmlformats.org/officeDocument/2006/relationships/image" Target="../media/image212.png"/><Relationship Id="rId467" Type="http://schemas.openxmlformats.org/officeDocument/2006/relationships/image" Target="../media/image233.png"/><Relationship Id="rId271" Type="http://schemas.openxmlformats.org/officeDocument/2006/relationships/image" Target="../media/image135.png"/><Relationship Id="rId24" Type="http://schemas.openxmlformats.org/officeDocument/2006/relationships/customXml" Target="../ink/ink224.xml"/><Relationship Id="rId66" Type="http://schemas.openxmlformats.org/officeDocument/2006/relationships/customXml" Target="../ink/ink245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402.xml"/><Relationship Id="rId436" Type="http://schemas.openxmlformats.org/officeDocument/2006/relationships/customXml" Target="../ink/ink430.xml"/><Relationship Id="rId240" Type="http://schemas.openxmlformats.org/officeDocument/2006/relationships/customXml" Target="../ink/ink332.xml"/><Relationship Id="rId478" Type="http://schemas.openxmlformats.org/officeDocument/2006/relationships/customXml" Target="../ink/ink451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262.xml"/><Relationship Id="rId282" Type="http://schemas.openxmlformats.org/officeDocument/2006/relationships/customXml" Target="../ink/ink353.xml"/><Relationship Id="rId338" Type="http://schemas.openxmlformats.org/officeDocument/2006/relationships/customXml" Target="../ink/ink381.xml"/><Relationship Id="rId503" Type="http://schemas.openxmlformats.org/officeDocument/2006/relationships/image" Target="../media/image251.png"/><Relationship Id="rId8" Type="http://schemas.openxmlformats.org/officeDocument/2006/relationships/customXml" Target="../ink/ink216.xml"/><Relationship Id="rId142" Type="http://schemas.openxmlformats.org/officeDocument/2006/relationships/customXml" Target="../ink/ink283.xml"/><Relationship Id="rId184" Type="http://schemas.openxmlformats.org/officeDocument/2006/relationships/customXml" Target="../ink/ink304.xml"/><Relationship Id="rId391" Type="http://schemas.openxmlformats.org/officeDocument/2006/relationships/image" Target="../media/image195.png"/><Relationship Id="rId405" Type="http://schemas.openxmlformats.org/officeDocument/2006/relationships/image" Target="../media/image202.png"/><Relationship Id="rId447" Type="http://schemas.openxmlformats.org/officeDocument/2006/relationships/image" Target="../media/image223.png"/><Relationship Id="rId251" Type="http://schemas.openxmlformats.org/officeDocument/2006/relationships/image" Target="../media/image125.png"/><Relationship Id="rId489" Type="http://schemas.openxmlformats.org/officeDocument/2006/relationships/image" Target="../media/image244.png"/><Relationship Id="rId46" Type="http://schemas.openxmlformats.org/officeDocument/2006/relationships/customXml" Target="../ink/ink235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514" Type="http://schemas.openxmlformats.org/officeDocument/2006/relationships/customXml" Target="../ink/ink469.xml"/><Relationship Id="rId88" Type="http://schemas.openxmlformats.org/officeDocument/2006/relationships/customXml" Target="../ink/ink256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392.xml"/><Relationship Id="rId416" Type="http://schemas.openxmlformats.org/officeDocument/2006/relationships/customXml" Target="../ink/ink420.xml"/><Relationship Id="rId220" Type="http://schemas.openxmlformats.org/officeDocument/2006/relationships/customXml" Target="../ink/ink322.xml"/><Relationship Id="rId458" Type="http://schemas.openxmlformats.org/officeDocument/2006/relationships/customXml" Target="../ink/ink441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343.xml"/><Relationship Id="rId318" Type="http://schemas.openxmlformats.org/officeDocument/2006/relationships/customXml" Target="../ink/ink371.xml"/><Relationship Id="rId99" Type="http://schemas.openxmlformats.org/officeDocument/2006/relationships/image" Target="../media/image49.png"/><Relationship Id="rId122" Type="http://schemas.openxmlformats.org/officeDocument/2006/relationships/customXml" Target="../ink/ink273.xml"/><Relationship Id="rId164" Type="http://schemas.openxmlformats.org/officeDocument/2006/relationships/customXml" Target="../ink/ink294.xml"/><Relationship Id="rId371" Type="http://schemas.openxmlformats.org/officeDocument/2006/relationships/image" Target="../media/image185.png"/><Relationship Id="rId427" Type="http://schemas.openxmlformats.org/officeDocument/2006/relationships/image" Target="../media/image213.png"/><Relationship Id="rId469" Type="http://schemas.openxmlformats.org/officeDocument/2006/relationships/image" Target="../media/image234.png"/><Relationship Id="rId26" Type="http://schemas.openxmlformats.org/officeDocument/2006/relationships/customXml" Target="../ink/ink225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480" Type="http://schemas.openxmlformats.org/officeDocument/2006/relationships/customXml" Target="../ink/ink452.xml"/><Relationship Id="rId68" Type="http://schemas.openxmlformats.org/officeDocument/2006/relationships/customXml" Target="../ink/ink246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customXml" Target="../ink/ink382.xml"/><Relationship Id="rId200" Type="http://schemas.openxmlformats.org/officeDocument/2006/relationships/customXml" Target="../ink/ink312.xml"/><Relationship Id="rId382" Type="http://schemas.openxmlformats.org/officeDocument/2006/relationships/customXml" Target="../ink/ink403.xml"/><Relationship Id="rId438" Type="http://schemas.openxmlformats.org/officeDocument/2006/relationships/customXml" Target="../ink/ink431.xml"/><Relationship Id="rId242" Type="http://schemas.openxmlformats.org/officeDocument/2006/relationships/customXml" Target="../ink/ink333.xml"/><Relationship Id="rId284" Type="http://schemas.openxmlformats.org/officeDocument/2006/relationships/customXml" Target="../ink/ink354.xml"/><Relationship Id="rId491" Type="http://schemas.openxmlformats.org/officeDocument/2006/relationships/image" Target="../media/image245.png"/><Relationship Id="rId505" Type="http://schemas.openxmlformats.org/officeDocument/2006/relationships/image" Target="../media/image252.png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263.xml"/><Relationship Id="rId144" Type="http://schemas.openxmlformats.org/officeDocument/2006/relationships/customXml" Target="../ink/ink284.xml"/><Relationship Id="rId90" Type="http://schemas.openxmlformats.org/officeDocument/2006/relationships/customXml" Target="../ink/ink257.xml"/><Relationship Id="rId186" Type="http://schemas.openxmlformats.org/officeDocument/2006/relationships/customXml" Target="../ink/ink305.xml"/><Relationship Id="rId351" Type="http://schemas.openxmlformats.org/officeDocument/2006/relationships/image" Target="../media/image175.png"/><Relationship Id="rId393" Type="http://schemas.openxmlformats.org/officeDocument/2006/relationships/image" Target="../media/image196.png"/><Relationship Id="rId407" Type="http://schemas.openxmlformats.org/officeDocument/2006/relationships/image" Target="../media/image203.png"/><Relationship Id="rId449" Type="http://schemas.openxmlformats.org/officeDocument/2006/relationships/image" Target="../media/image224.png"/><Relationship Id="rId211" Type="http://schemas.openxmlformats.org/officeDocument/2006/relationships/image" Target="../media/image105.png"/><Relationship Id="rId253" Type="http://schemas.openxmlformats.org/officeDocument/2006/relationships/image" Target="../media/image126.png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460" Type="http://schemas.openxmlformats.org/officeDocument/2006/relationships/customXml" Target="../ink/ink442.xml"/><Relationship Id="rId516" Type="http://schemas.openxmlformats.org/officeDocument/2006/relationships/customXml" Target="../ink/ink470.xml"/><Relationship Id="rId48" Type="http://schemas.openxmlformats.org/officeDocument/2006/relationships/customXml" Target="../ink/ink236.xml"/><Relationship Id="rId113" Type="http://schemas.openxmlformats.org/officeDocument/2006/relationships/image" Target="../media/image56.png"/><Relationship Id="rId320" Type="http://schemas.openxmlformats.org/officeDocument/2006/relationships/customXml" Target="../ink/ink372.xml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customXml" Target="../ink/ink393.xml"/><Relationship Id="rId418" Type="http://schemas.openxmlformats.org/officeDocument/2006/relationships/customXml" Target="../ink/ink421.xml"/><Relationship Id="rId222" Type="http://schemas.openxmlformats.org/officeDocument/2006/relationships/customXml" Target="../ink/ink323.xml"/><Relationship Id="rId264" Type="http://schemas.openxmlformats.org/officeDocument/2006/relationships/customXml" Target="../ink/ink344.xml"/><Relationship Id="rId471" Type="http://schemas.openxmlformats.org/officeDocument/2006/relationships/image" Target="../media/image235.png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274.xml"/><Relationship Id="rId70" Type="http://schemas.openxmlformats.org/officeDocument/2006/relationships/customXml" Target="../ink/ink247.xml"/><Relationship Id="rId166" Type="http://schemas.openxmlformats.org/officeDocument/2006/relationships/customXml" Target="../ink/ink295.xml"/><Relationship Id="rId331" Type="http://schemas.openxmlformats.org/officeDocument/2006/relationships/image" Target="../media/image165.png"/><Relationship Id="rId373" Type="http://schemas.openxmlformats.org/officeDocument/2006/relationships/image" Target="../media/image186.png"/><Relationship Id="rId429" Type="http://schemas.openxmlformats.org/officeDocument/2006/relationships/image" Target="../media/image214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customXml" Target="../ink/ink432.xml"/><Relationship Id="rId28" Type="http://schemas.openxmlformats.org/officeDocument/2006/relationships/customXml" Target="../ink/ink226.xml"/><Relationship Id="rId275" Type="http://schemas.openxmlformats.org/officeDocument/2006/relationships/image" Target="../media/image137.png"/><Relationship Id="rId300" Type="http://schemas.openxmlformats.org/officeDocument/2006/relationships/customXml" Target="../ink/ink362.xml"/><Relationship Id="rId482" Type="http://schemas.openxmlformats.org/officeDocument/2006/relationships/customXml" Target="../ink/ink453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customXml" Target="../ink/ink383.xml"/><Relationship Id="rId384" Type="http://schemas.openxmlformats.org/officeDocument/2006/relationships/customXml" Target="../ink/ink404.xml"/><Relationship Id="rId202" Type="http://schemas.openxmlformats.org/officeDocument/2006/relationships/customXml" Target="../ink/ink313.xml"/><Relationship Id="rId244" Type="http://schemas.openxmlformats.org/officeDocument/2006/relationships/customXml" Target="../ink/ink334.xml"/><Relationship Id="rId39" Type="http://schemas.openxmlformats.org/officeDocument/2006/relationships/image" Target="../media/image19.png"/><Relationship Id="rId286" Type="http://schemas.openxmlformats.org/officeDocument/2006/relationships/customXml" Target="../ink/ink355.xml"/><Relationship Id="rId451" Type="http://schemas.openxmlformats.org/officeDocument/2006/relationships/image" Target="../media/image225.png"/><Relationship Id="rId493" Type="http://schemas.openxmlformats.org/officeDocument/2006/relationships/image" Target="../media/image246.png"/><Relationship Id="rId507" Type="http://schemas.openxmlformats.org/officeDocument/2006/relationships/image" Target="../media/image253.png"/><Relationship Id="rId50" Type="http://schemas.openxmlformats.org/officeDocument/2006/relationships/customXml" Target="../ink/ink237.xml"/><Relationship Id="rId104" Type="http://schemas.openxmlformats.org/officeDocument/2006/relationships/customXml" Target="../ink/ink264.xml"/><Relationship Id="rId146" Type="http://schemas.openxmlformats.org/officeDocument/2006/relationships/customXml" Target="../ink/ink285.xml"/><Relationship Id="rId188" Type="http://schemas.openxmlformats.org/officeDocument/2006/relationships/customXml" Target="../ink/ink306.xml"/><Relationship Id="rId311" Type="http://schemas.openxmlformats.org/officeDocument/2006/relationships/image" Target="../media/image155.png"/><Relationship Id="rId353" Type="http://schemas.openxmlformats.org/officeDocument/2006/relationships/image" Target="../media/image176.png"/><Relationship Id="rId395" Type="http://schemas.openxmlformats.org/officeDocument/2006/relationships/image" Target="../media/image197.png"/><Relationship Id="rId409" Type="http://schemas.openxmlformats.org/officeDocument/2006/relationships/image" Target="../media/image204.png"/><Relationship Id="rId92" Type="http://schemas.openxmlformats.org/officeDocument/2006/relationships/customXml" Target="../ink/ink258.xml"/><Relationship Id="rId213" Type="http://schemas.openxmlformats.org/officeDocument/2006/relationships/image" Target="../media/image106.png"/><Relationship Id="rId420" Type="http://schemas.openxmlformats.org/officeDocument/2006/relationships/customXml" Target="../ink/ink422.xml"/><Relationship Id="rId255" Type="http://schemas.openxmlformats.org/officeDocument/2006/relationships/image" Target="../media/image127.png"/><Relationship Id="rId297" Type="http://schemas.openxmlformats.org/officeDocument/2006/relationships/image" Target="../media/image148.png"/><Relationship Id="rId462" Type="http://schemas.openxmlformats.org/officeDocument/2006/relationships/customXml" Target="../ink/ink443.xml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customXml" Target="../ink/ink373.xml"/><Relationship Id="rId364" Type="http://schemas.openxmlformats.org/officeDocument/2006/relationships/customXml" Target="../ink/ink394.xml"/><Relationship Id="rId61" Type="http://schemas.openxmlformats.org/officeDocument/2006/relationships/image" Target="../media/image30.png"/><Relationship Id="rId199" Type="http://schemas.openxmlformats.org/officeDocument/2006/relationships/image" Target="../media/image99.png"/><Relationship Id="rId19" Type="http://schemas.openxmlformats.org/officeDocument/2006/relationships/image" Target="../media/image9.png"/><Relationship Id="rId224" Type="http://schemas.openxmlformats.org/officeDocument/2006/relationships/customXml" Target="../ink/ink324.xml"/><Relationship Id="rId266" Type="http://schemas.openxmlformats.org/officeDocument/2006/relationships/customXml" Target="../ink/ink345.xml"/><Relationship Id="rId431" Type="http://schemas.openxmlformats.org/officeDocument/2006/relationships/image" Target="../media/image215.png"/><Relationship Id="rId473" Type="http://schemas.openxmlformats.org/officeDocument/2006/relationships/image" Target="../media/image236.png"/><Relationship Id="rId30" Type="http://schemas.openxmlformats.org/officeDocument/2006/relationships/customXml" Target="../ink/ink227.xml"/><Relationship Id="rId126" Type="http://schemas.openxmlformats.org/officeDocument/2006/relationships/customXml" Target="../ink/ink275.xml"/><Relationship Id="rId168" Type="http://schemas.openxmlformats.org/officeDocument/2006/relationships/customXml" Target="../ink/ink296.xml"/><Relationship Id="rId333" Type="http://schemas.openxmlformats.org/officeDocument/2006/relationships/image" Target="../media/image166.png"/><Relationship Id="rId72" Type="http://schemas.openxmlformats.org/officeDocument/2006/relationships/customXml" Target="../ink/ink248.xml"/><Relationship Id="rId375" Type="http://schemas.openxmlformats.org/officeDocument/2006/relationships/image" Target="../media/image187.png"/><Relationship Id="rId3" Type="http://schemas.openxmlformats.org/officeDocument/2006/relationships/image" Target="../media/image1.png"/><Relationship Id="rId235" Type="http://schemas.openxmlformats.org/officeDocument/2006/relationships/image" Target="../media/image117.png"/><Relationship Id="rId277" Type="http://schemas.openxmlformats.org/officeDocument/2006/relationships/image" Target="../media/image138.png"/><Relationship Id="rId400" Type="http://schemas.openxmlformats.org/officeDocument/2006/relationships/customXml" Target="../ink/ink412.xml"/><Relationship Id="rId442" Type="http://schemas.openxmlformats.org/officeDocument/2006/relationships/customXml" Target="../ink/ink433.xml"/><Relationship Id="rId484" Type="http://schemas.openxmlformats.org/officeDocument/2006/relationships/customXml" Target="../ink/ink454.xml"/><Relationship Id="rId137" Type="http://schemas.openxmlformats.org/officeDocument/2006/relationships/image" Target="../media/image68.png"/><Relationship Id="rId302" Type="http://schemas.openxmlformats.org/officeDocument/2006/relationships/customXml" Target="../ink/ink363.xml"/><Relationship Id="rId344" Type="http://schemas.openxmlformats.org/officeDocument/2006/relationships/customXml" Target="../ink/ink384.xml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86" Type="http://schemas.openxmlformats.org/officeDocument/2006/relationships/customXml" Target="../ink/ink405.xml"/><Relationship Id="rId190" Type="http://schemas.openxmlformats.org/officeDocument/2006/relationships/customXml" Target="../ink/ink307.xml"/><Relationship Id="rId204" Type="http://schemas.openxmlformats.org/officeDocument/2006/relationships/customXml" Target="../ink/ink314.xml"/><Relationship Id="rId246" Type="http://schemas.openxmlformats.org/officeDocument/2006/relationships/customXml" Target="../ink/ink335.xml"/><Relationship Id="rId288" Type="http://schemas.openxmlformats.org/officeDocument/2006/relationships/customXml" Target="../ink/ink356.xml"/><Relationship Id="rId411" Type="http://schemas.openxmlformats.org/officeDocument/2006/relationships/image" Target="../media/image205.png"/><Relationship Id="rId453" Type="http://schemas.openxmlformats.org/officeDocument/2006/relationships/image" Target="../media/image226.png"/><Relationship Id="rId509" Type="http://schemas.openxmlformats.org/officeDocument/2006/relationships/image" Target="../media/image254.png"/><Relationship Id="rId106" Type="http://schemas.openxmlformats.org/officeDocument/2006/relationships/customXml" Target="../ink/ink265.xml"/><Relationship Id="rId313" Type="http://schemas.openxmlformats.org/officeDocument/2006/relationships/image" Target="../media/image156.png"/><Relationship Id="rId495" Type="http://schemas.openxmlformats.org/officeDocument/2006/relationships/image" Target="../media/image247.png"/><Relationship Id="rId10" Type="http://schemas.openxmlformats.org/officeDocument/2006/relationships/customXml" Target="../ink/ink217.xml"/><Relationship Id="rId52" Type="http://schemas.openxmlformats.org/officeDocument/2006/relationships/customXml" Target="../ink/ink238.xml"/><Relationship Id="rId94" Type="http://schemas.openxmlformats.org/officeDocument/2006/relationships/customXml" Target="../ink/ink259.xml"/><Relationship Id="rId148" Type="http://schemas.openxmlformats.org/officeDocument/2006/relationships/customXml" Target="../ink/ink286.xml"/><Relationship Id="rId355" Type="http://schemas.openxmlformats.org/officeDocument/2006/relationships/image" Target="../media/image177.png"/><Relationship Id="rId397" Type="http://schemas.openxmlformats.org/officeDocument/2006/relationships/image" Target="../media/image198.png"/><Relationship Id="rId215" Type="http://schemas.openxmlformats.org/officeDocument/2006/relationships/image" Target="../media/image107.png"/><Relationship Id="rId257" Type="http://schemas.openxmlformats.org/officeDocument/2006/relationships/image" Target="../media/image128.png"/><Relationship Id="rId422" Type="http://schemas.openxmlformats.org/officeDocument/2006/relationships/customXml" Target="../ink/ink423.xml"/><Relationship Id="rId464" Type="http://schemas.openxmlformats.org/officeDocument/2006/relationships/customXml" Target="../ink/ink444.xml"/><Relationship Id="rId299" Type="http://schemas.openxmlformats.org/officeDocument/2006/relationships/image" Target="../media/image149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66" Type="http://schemas.openxmlformats.org/officeDocument/2006/relationships/customXml" Target="../ink/ink395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16.png"/><Relationship Id="rId21" Type="http://schemas.openxmlformats.org/officeDocument/2006/relationships/image" Target="../media/image268.png"/><Relationship Id="rId42" Type="http://schemas.openxmlformats.org/officeDocument/2006/relationships/customXml" Target="../ink/ink491.xml"/><Relationship Id="rId63" Type="http://schemas.openxmlformats.org/officeDocument/2006/relationships/image" Target="../media/image289.png"/><Relationship Id="rId84" Type="http://schemas.openxmlformats.org/officeDocument/2006/relationships/customXml" Target="../ink/ink512.xml"/><Relationship Id="rId138" Type="http://schemas.openxmlformats.org/officeDocument/2006/relationships/customXml" Target="../ink/ink539.xml"/><Relationship Id="rId107" Type="http://schemas.openxmlformats.org/officeDocument/2006/relationships/image" Target="../media/image311.png"/><Relationship Id="rId11" Type="http://schemas.openxmlformats.org/officeDocument/2006/relationships/image" Target="../media/image263.png"/><Relationship Id="rId32" Type="http://schemas.openxmlformats.org/officeDocument/2006/relationships/customXml" Target="../ink/ink486.xml"/><Relationship Id="rId53" Type="http://schemas.openxmlformats.org/officeDocument/2006/relationships/image" Target="../media/image284.png"/><Relationship Id="rId74" Type="http://schemas.openxmlformats.org/officeDocument/2006/relationships/customXml" Target="../ink/ink507.xml"/><Relationship Id="rId128" Type="http://schemas.openxmlformats.org/officeDocument/2006/relationships/customXml" Target="../ink/ink534.xml"/><Relationship Id="rId149" Type="http://schemas.openxmlformats.org/officeDocument/2006/relationships/image" Target="../media/image332.png"/><Relationship Id="rId5" Type="http://schemas.openxmlformats.org/officeDocument/2006/relationships/image" Target="../media/image260.png"/><Relationship Id="rId95" Type="http://schemas.openxmlformats.org/officeDocument/2006/relationships/image" Target="../media/image305.png"/><Relationship Id="rId22" Type="http://schemas.openxmlformats.org/officeDocument/2006/relationships/customXml" Target="../ink/ink481.xml"/><Relationship Id="rId27" Type="http://schemas.openxmlformats.org/officeDocument/2006/relationships/image" Target="../media/image271.png"/><Relationship Id="rId43" Type="http://schemas.openxmlformats.org/officeDocument/2006/relationships/image" Target="../media/image279.png"/><Relationship Id="rId48" Type="http://schemas.openxmlformats.org/officeDocument/2006/relationships/customXml" Target="../ink/ink494.xml"/><Relationship Id="rId64" Type="http://schemas.openxmlformats.org/officeDocument/2006/relationships/customXml" Target="../ink/ink502.xml"/><Relationship Id="rId69" Type="http://schemas.openxmlformats.org/officeDocument/2006/relationships/image" Target="../media/image292.png"/><Relationship Id="rId113" Type="http://schemas.openxmlformats.org/officeDocument/2006/relationships/image" Target="../media/image314.png"/><Relationship Id="rId118" Type="http://schemas.openxmlformats.org/officeDocument/2006/relationships/customXml" Target="../ink/ink529.xml"/><Relationship Id="rId134" Type="http://schemas.openxmlformats.org/officeDocument/2006/relationships/customXml" Target="../ink/ink537.xml"/><Relationship Id="rId139" Type="http://schemas.openxmlformats.org/officeDocument/2006/relationships/image" Target="../media/image327.png"/><Relationship Id="rId80" Type="http://schemas.openxmlformats.org/officeDocument/2006/relationships/customXml" Target="../ink/ink510.xml"/><Relationship Id="rId85" Type="http://schemas.openxmlformats.org/officeDocument/2006/relationships/image" Target="../media/image300.png"/><Relationship Id="rId150" Type="http://schemas.openxmlformats.org/officeDocument/2006/relationships/customXml" Target="../ink/ink545.xml"/><Relationship Id="rId12" Type="http://schemas.openxmlformats.org/officeDocument/2006/relationships/customXml" Target="../ink/ink476.xml"/><Relationship Id="rId17" Type="http://schemas.openxmlformats.org/officeDocument/2006/relationships/image" Target="../media/image266.png"/><Relationship Id="rId33" Type="http://schemas.openxmlformats.org/officeDocument/2006/relationships/image" Target="../media/image274.png"/><Relationship Id="rId38" Type="http://schemas.openxmlformats.org/officeDocument/2006/relationships/customXml" Target="../ink/ink489.xml"/><Relationship Id="rId59" Type="http://schemas.openxmlformats.org/officeDocument/2006/relationships/image" Target="../media/image287.png"/><Relationship Id="rId103" Type="http://schemas.openxmlformats.org/officeDocument/2006/relationships/image" Target="../media/image309.png"/><Relationship Id="rId108" Type="http://schemas.openxmlformats.org/officeDocument/2006/relationships/customXml" Target="../ink/ink524.xml"/><Relationship Id="rId124" Type="http://schemas.openxmlformats.org/officeDocument/2006/relationships/customXml" Target="../ink/ink532.xml"/><Relationship Id="rId129" Type="http://schemas.openxmlformats.org/officeDocument/2006/relationships/image" Target="../media/image322.png"/><Relationship Id="rId54" Type="http://schemas.openxmlformats.org/officeDocument/2006/relationships/customXml" Target="../ink/ink497.xml"/><Relationship Id="rId70" Type="http://schemas.openxmlformats.org/officeDocument/2006/relationships/customXml" Target="../ink/ink505.xml"/><Relationship Id="rId75" Type="http://schemas.openxmlformats.org/officeDocument/2006/relationships/image" Target="../media/image295.png"/><Relationship Id="rId91" Type="http://schemas.openxmlformats.org/officeDocument/2006/relationships/image" Target="../media/image303.png"/><Relationship Id="rId96" Type="http://schemas.openxmlformats.org/officeDocument/2006/relationships/customXml" Target="../ink/ink518.xml"/><Relationship Id="rId140" Type="http://schemas.openxmlformats.org/officeDocument/2006/relationships/customXml" Target="../ink/ink540.xml"/><Relationship Id="rId145" Type="http://schemas.openxmlformats.org/officeDocument/2006/relationships/image" Target="../media/image33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73.xml"/><Relationship Id="rId23" Type="http://schemas.openxmlformats.org/officeDocument/2006/relationships/image" Target="../media/image269.png"/><Relationship Id="rId28" Type="http://schemas.openxmlformats.org/officeDocument/2006/relationships/customXml" Target="../ink/ink484.xml"/><Relationship Id="rId49" Type="http://schemas.openxmlformats.org/officeDocument/2006/relationships/image" Target="../media/image282.png"/><Relationship Id="rId114" Type="http://schemas.openxmlformats.org/officeDocument/2006/relationships/customXml" Target="../ink/ink527.xml"/><Relationship Id="rId119" Type="http://schemas.openxmlformats.org/officeDocument/2006/relationships/image" Target="../media/image317.png"/><Relationship Id="rId44" Type="http://schemas.openxmlformats.org/officeDocument/2006/relationships/customXml" Target="../ink/ink492.xml"/><Relationship Id="rId60" Type="http://schemas.openxmlformats.org/officeDocument/2006/relationships/customXml" Target="../ink/ink500.xml"/><Relationship Id="rId65" Type="http://schemas.openxmlformats.org/officeDocument/2006/relationships/image" Target="../media/image290.png"/><Relationship Id="rId81" Type="http://schemas.openxmlformats.org/officeDocument/2006/relationships/image" Target="../media/image298.png"/><Relationship Id="rId86" Type="http://schemas.openxmlformats.org/officeDocument/2006/relationships/customXml" Target="../ink/ink513.xml"/><Relationship Id="rId130" Type="http://schemas.openxmlformats.org/officeDocument/2006/relationships/customXml" Target="../ink/ink535.xml"/><Relationship Id="rId135" Type="http://schemas.openxmlformats.org/officeDocument/2006/relationships/image" Target="../media/image325.png"/><Relationship Id="rId151" Type="http://schemas.openxmlformats.org/officeDocument/2006/relationships/image" Target="../media/image333.png"/><Relationship Id="rId13" Type="http://schemas.openxmlformats.org/officeDocument/2006/relationships/image" Target="../media/image264.png"/><Relationship Id="rId18" Type="http://schemas.openxmlformats.org/officeDocument/2006/relationships/customXml" Target="../ink/ink479.xml"/><Relationship Id="rId39" Type="http://schemas.openxmlformats.org/officeDocument/2006/relationships/image" Target="../media/image277.png"/><Relationship Id="rId109" Type="http://schemas.openxmlformats.org/officeDocument/2006/relationships/image" Target="../media/image312.png"/><Relationship Id="rId34" Type="http://schemas.openxmlformats.org/officeDocument/2006/relationships/customXml" Target="../ink/ink487.xml"/><Relationship Id="rId50" Type="http://schemas.openxmlformats.org/officeDocument/2006/relationships/customXml" Target="../ink/ink495.xml"/><Relationship Id="rId55" Type="http://schemas.openxmlformats.org/officeDocument/2006/relationships/image" Target="../media/image285.png"/><Relationship Id="rId76" Type="http://schemas.openxmlformats.org/officeDocument/2006/relationships/customXml" Target="../ink/ink508.xml"/><Relationship Id="rId97" Type="http://schemas.openxmlformats.org/officeDocument/2006/relationships/image" Target="../media/image306.png"/><Relationship Id="rId104" Type="http://schemas.openxmlformats.org/officeDocument/2006/relationships/customXml" Target="../ink/ink522.xml"/><Relationship Id="rId120" Type="http://schemas.openxmlformats.org/officeDocument/2006/relationships/customXml" Target="../ink/ink530.xml"/><Relationship Id="rId125" Type="http://schemas.openxmlformats.org/officeDocument/2006/relationships/image" Target="../media/image320.png"/><Relationship Id="rId141" Type="http://schemas.openxmlformats.org/officeDocument/2006/relationships/image" Target="../media/image328.png"/><Relationship Id="rId146" Type="http://schemas.openxmlformats.org/officeDocument/2006/relationships/customXml" Target="../ink/ink543.xml"/><Relationship Id="rId7" Type="http://schemas.openxmlformats.org/officeDocument/2006/relationships/image" Target="../media/image261.png"/><Relationship Id="rId71" Type="http://schemas.openxmlformats.org/officeDocument/2006/relationships/image" Target="../media/image293.png"/><Relationship Id="rId92" Type="http://schemas.openxmlformats.org/officeDocument/2006/relationships/customXml" Target="../ink/ink516.xml"/><Relationship Id="rId2" Type="http://schemas.openxmlformats.org/officeDocument/2006/relationships/customXml" Target="../ink/ink471.xml"/><Relationship Id="rId29" Type="http://schemas.openxmlformats.org/officeDocument/2006/relationships/image" Target="../media/image272.png"/><Relationship Id="rId24" Type="http://schemas.openxmlformats.org/officeDocument/2006/relationships/customXml" Target="../ink/ink482.xml"/><Relationship Id="rId40" Type="http://schemas.openxmlformats.org/officeDocument/2006/relationships/customXml" Target="../ink/ink490.xml"/><Relationship Id="rId45" Type="http://schemas.openxmlformats.org/officeDocument/2006/relationships/image" Target="../media/image280.png"/><Relationship Id="rId66" Type="http://schemas.openxmlformats.org/officeDocument/2006/relationships/customXml" Target="../ink/ink503.xml"/><Relationship Id="rId87" Type="http://schemas.openxmlformats.org/officeDocument/2006/relationships/image" Target="../media/image301.png"/><Relationship Id="rId110" Type="http://schemas.openxmlformats.org/officeDocument/2006/relationships/customXml" Target="../ink/ink525.xml"/><Relationship Id="rId115" Type="http://schemas.openxmlformats.org/officeDocument/2006/relationships/image" Target="../media/image315.png"/><Relationship Id="rId131" Type="http://schemas.openxmlformats.org/officeDocument/2006/relationships/image" Target="../media/image323.png"/><Relationship Id="rId136" Type="http://schemas.openxmlformats.org/officeDocument/2006/relationships/customXml" Target="../ink/ink538.xml"/><Relationship Id="rId61" Type="http://schemas.openxmlformats.org/officeDocument/2006/relationships/image" Target="../media/image288.png"/><Relationship Id="rId82" Type="http://schemas.openxmlformats.org/officeDocument/2006/relationships/customXml" Target="../ink/ink511.xml"/><Relationship Id="rId152" Type="http://schemas.openxmlformats.org/officeDocument/2006/relationships/customXml" Target="../ink/ink546.xml"/><Relationship Id="rId19" Type="http://schemas.openxmlformats.org/officeDocument/2006/relationships/image" Target="../media/image267.png"/><Relationship Id="rId14" Type="http://schemas.openxmlformats.org/officeDocument/2006/relationships/customXml" Target="../ink/ink477.xml"/><Relationship Id="rId30" Type="http://schemas.openxmlformats.org/officeDocument/2006/relationships/customXml" Target="../ink/ink485.xml"/><Relationship Id="rId35" Type="http://schemas.openxmlformats.org/officeDocument/2006/relationships/image" Target="../media/image275.png"/><Relationship Id="rId56" Type="http://schemas.openxmlformats.org/officeDocument/2006/relationships/customXml" Target="../ink/ink498.xml"/><Relationship Id="rId77" Type="http://schemas.openxmlformats.org/officeDocument/2006/relationships/image" Target="../media/image296.png"/><Relationship Id="rId100" Type="http://schemas.openxmlformats.org/officeDocument/2006/relationships/customXml" Target="../ink/ink520.xml"/><Relationship Id="rId105" Type="http://schemas.openxmlformats.org/officeDocument/2006/relationships/image" Target="../media/image310.png"/><Relationship Id="rId126" Type="http://schemas.openxmlformats.org/officeDocument/2006/relationships/customXml" Target="../ink/ink533.xml"/><Relationship Id="rId147" Type="http://schemas.openxmlformats.org/officeDocument/2006/relationships/image" Target="../media/image331.png"/><Relationship Id="rId8" Type="http://schemas.openxmlformats.org/officeDocument/2006/relationships/customXml" Target="../ink/ink474.xml"/><Relationship Id="rId51" Type="http://schemas.openxmlformats.org/officeDocument/2006/relationships/image" Target="../media/image283.png"/><Relationship Id="rId72" Type="http://schemas.openxmlformats.org/officeDocument/2006/relationships/customXml" Target="../ink/ink506.xml"/><Relationship Id="rId93" Type="http://schemas.openxmlformats.org/officeDocument/2006/relationships/image" Target="../media/image304.png"/><Relationship Id="rId98" Type="http://schemas.openxmlformats.org/officeDocument/2006/relationships/customXml" Target="../ink/ink519.xml"/><Relationship Id="rId121" Type="http://schemas.openxmlformats.org/officeDocument/2006/relationships/image" Target="../media/image318.png"/><Relationship Id="rId142" Type="http://schemas.openxmlformats.org/officeDocument/2006/relationships/customXml" Target="../ink/ink541.xml"/><Relationship Id="rId3" Type="http://schemas.openxmlformats.org/officeDocument/2006/relationships/image" Target="../media/image259.png"/><Relationship Id="rId25" Type="http://schemas.openxmlformats.org/officeDocument/2006/relationships/image" Target="../media/image270.png"/><Relationship Id="rId46" Type="http://schemas.openxmlformats.org/officeDocument/2006/relationships/customXml" Target="../ink/ink493.xml"/><Relationship Id="rId67" Type="http://schemas.openxmlformats.org/officeDocument/2006/relationships/image" Target="../media/image291.png"/><Relationship Id="rId116" Type="http://schemas.openxmlformats.org/officeDocument/2006/relationships/customXml" Target="../ink/ink528.xml"/><Relationship Id="rId137" Type="http://schemas.openxmlformats.org/officeDocument/2006/relationships/image" Target="../media/image326.png"/><Relationship Id="rId20" Type="http://schemas.openxmlformats.org/officeDocument/2006/relationships/customXml" Target="../ink/ink480.xml"/><Relationship Id="rId41" Type="http://schemas.openxmlformats.org/officeDocument/2006/relationships/image" Target="../media/image278.png"/><Relationship Id="rId62" Type="http://schemas.openxmlformats.org/officeDocument/2006/relationships/customXml" Target="../ink/ink501.xml"/><Relationship Id="rId83" Type="http://schemas.openxmlformats.org/officeDocument/2006/relationships/image" Target="../media/image299.png"/><Relationship Id="rId88" Type="http://schemas.openxmlformats.org/officeDocument/2006/relationships/customXml" Target="../ink/ink514.xml"/><Relationship Id="rId111" Type="http://schemas.openxmlformats.org/officeDocument/2006/relationships/image" Target="../media/image313.png"/><Relationship Id="rId132" Type="http://schemas.openxmlformats.org/officeDocument/2006/relationships/customXml" Target="../ink/ink536.xml"/><Relationship Id="rId153" Type="http://schemas.openxmlformats.org/officeDocument/2006/relationships/image" Target="../media/image334.png"/><Relationship Id="rId15" Type="http://schemas.openxmlformats.org/officeDocument/2006/relationships/image" Target="../media/image265.png"/><Relationship Id="rId36" Type="http://schemas.openxmlformats.org/officeDocument/2006/relationships/customXml" Target="../ink/ink488.xml"/><Relationship Id="rId57" Type="http://schemas.openxmlformats.org/officeDocument/2006/relationships/image" Target="../media/image286.png"/><Relationship Id="rId106" Type="http://schemas.openxmlformats.org/officeDocument/2006/relationships/customXml" Target="../ink/ink523.xml"/><Relationship Id="rId127" Type="http://schemas.openxmlformats.org/officeDocument/2006/relationships/image" Target="../media/image321.png"/><Relationship Id="rId10" Type="http://schemas.openxmlformats.org/officeDocument/2006/relationships/customXml" Target="../ink/ink475.xml"/><Relationship Id="rId31" Type="http://schemas.openxmlformats.org/officeDocument/2006/relationships/image" Target="../media/image273.png"/><Relationship Id="rId52" Type="http://schemas.openxmlformats.org/officeDocument/2006/relationships/customXml" Target="../ink/ink496.xml"/><Relationship Id="rId73" Type="http://schemas.openxmlformats.org/officeDocument/2006/relationships/image" Target="../media/image294.png"/><Relationship Id="rId78" Type="http://schemas.openxmlformats.org/officeDocument/2006/relationships/customXml" Target="../ink/ink509.xml"/><Relationship Id="rId94" Type="http://schemas.openxmlformats.org/officeDocument/2006/relationships/customXml" Target="../ink/ink517.xml"/><Relationship Id="rId99" Type="http://schemas.openxmlformats.org/officeDocument/2006/relationships/image" Target="../media/image307.png"/><Relationship Id="rId101" Type="http://schemas.openxmlformats.org/officeDocument/2006/relationships/image" Target="../media/image308.png"/><Relationship Id="rId122" Type="http://schemas.openxmlformats.org/officeDocument/2006/relationships/customXml" Target="../ink/ink531.xml"/><Relationship Id="rId143" Type="http://schemas.openxmlformats.org/officeDocument/2006/relationships/image" Target="../media/image329.png"/><Relationship Id="rId148" Type="http://schemas.openxmlformats.org/officeDocument/2006/relationships/customXml" Target="../ink/ink544.xml"/><Relationship Id="rId4" Type="http://schemas.openxmlformats.org/officeDocument/2006/relationships/customXml" Target="../ink/ink472.xml"/><Relationship Id="rId9" Type="http://schemas.openxmlformats.org/officeDocument/2006/relationships/image" Target="../media/image262.png"/><Relationship Id="rId26" Type="http://schemas.openxmlformats.org/officeDocument/2006/relationships/customXml" Target="../ink/ink483.xml"/><Relationship Id="rId47" Type="http://schemas.openxmlformats.org/officeDocument/2006/relationships/image" Target="../media/image281.png"/><Relationship Id="rId68" Type="http://schemas.openxmlformats.org/officeDocument/2006/relationships/customXml" Target="../ink/ink504.xml"/><Relationship Id="rId89" Type="http://schemas.openxmlformats.org/officeDocument/2006/relationships/image" Target="../media/image302.png"/><Relationship Id="rId112" Type="http://schemas.openxmlformats.org/officeDocument/2006/relationships/customXml" Target="../ink/ink526.xml"/><Relationship Id="rId133" Type="http://schemas.openxmlformats.org/officeDocument/2006/relationships/image" Target="../media/image324.png"/><Relationship Id="rId16" Type="http://schemas.openxmlformats.org/officeDocument/2006/relationships/customXml" Target="../ink/ink478.xml"/><Relationship Id="rId37" Type="http://schemas.openxmlformats.org/officeDocument/2006/relationships/image" Target="../media/image276.png"/><Relationship Id="rId58" Type="http://schemas.openxmlformats.org/officeDocument/2006/relationships/customXml" Target="../ink/ink499.xml"/><Relationship Id="rId79" Type="http://schemas.openxmlformats.org/officeDocument/2006/relationships/image" Target="../media/image297.png"/><Relationship Id="rId102" Type="http://schemas.openxmlformats.org/officeDocument/2006/relationships/customXml" Target="../ink/ink521.xml"/><Relationship Id="rId123" Type="http://schemas.openxmlformats.org/officeDocument/2006/relationships/image" Target="../media/image319.png"/><Relationship Id="rId144" Type="http://schemas.openxmlformats.org/officeDocument/2006/relationships/customXml" Target="../ink/ink542.xml"/><Relationship Id="rId90" Type="http://schemas.openxmlformats.org/officeDocument/2006/relationships/customXml" Target="../ink/ink515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92.png"/><Relationship Id="rId21" Type="http://schemas.openxmlformats.org/officeDocument/2006/relationships/image" Target="../media/image344.png"/><Relationship Id="rId42" Type="http://schemas.openxmlformats.org/officeDocument/2006/relationships/customXml" Target="../ink/ink567.xml"/><Relationship Id="rId47" Type="http://schemas.openxmlformats.org/officeDocument/2006/relationships/image" Target="../media/image357.png"/><Relationship Id="rId63" Type="http://schemas.openxmlformats.org/officeDocument/2006/relationships/image" Target="../media/image365.png"/><Relationship Id="rId68" Type="http://schemas.openxmlformats.org/officeDocument/2006/relationships/customXml" Target="../ink/ink580.xml"/><Relationship Id="rId84" Type="http://schemas.openxmlformats.org/officeDocument/2006/relationships/customXml" Target="../ink/ink588.xml"/><Relationship Id="rId89" Type="http://schemas.openxmlformats.org/officeDocument/2006/relationships/image" Target="../media/image378.png"/><Relationship Id="rId112" Type="http://schemas.openxmlformats.org/officeDocument/2006/relationships/customXml" Target="../ink/ink602.xml"/><Relationship Id="rId16" Type="http://schemas.openxmlformats.org/officeDocument/2006/relationships/customXml" Target="../ink/ink554.xml"/><Relationship Id="rId107" Type="http://schemas.openxmlformats.org/officeDocument/2006/relationships/image" Target="../media/image387.png"/><Relationship Id="rId11" Type="http://schemas.openxmlformats.org/officeDocument/2006/relationships/image" Target="../media/image339.png"/><Relationship Id="rId32" Type="http://schemas.openxmlformats.org/officeDocument/2006/relationships/customXml" Target="../ink/ink562.xml"/><Relationship Id="rId37" Type="http://schemas.openxmlformats.org/officeDocument/2006/relationships/image" Target="../media/image352.png"/><Relationship Id="rId53" Type="http://schemas.openxmlformats.org/officeDocument/2006/relationships/image" Target="../media/image360.png"/><Relationship Id="rId58" Type="http://schemas.openxmlformats.org/officeDocument/2006/relationships/customXml" Target="../ink/ink575.xml"/><Relationship Id="rId74" Type="http://schemas.openxmlformats.org/officeDocument/2006/relationships/customXml" Target="../ink/ink583.xml"/><Relationship Id="rId79" Type="http://schemas.openxmlformats.org/officeDocument/2006/relationships/image" Target="../media/image373.png"/><Relationship Id="rId102" Type="http://schemas.openxmlformats.org/officeDocument/2006/relationships/customXml" Target="../ink/ink597.xml"/><Relationship Id="rId123" Type="http://schemas.openxmlformats.org/officeDocument/2006/relationships/image" Target="../media/image395.png"/><Relationship Id="rId128" Type="http://schemas.openxmlformats.org/officeDocument/2006/relationships/customXml" Target="../ink/ink610.xml"/><Relationship Id="rId5" Type="http://schemas.openxmlformats.org/officeDocument/2006/relationships/image" Target="../media/image336.png"/><Relationship Id="rId90" Type="http://schemas.openxmlformats.org/officeDocument/2006/relationships/customXml" Target="../ink/ink591.xml"/><Relationship Id="rId95" Type="http://schemas.openxmlformats.org/officeDocument/2006/relationships/image" Target="../media/image381.png"/><Relationship Id="rId22" Type="http://schemas.openxmlformats.org/officeDocument/2006/relationships/customXml" Target="../ink/ink557.xml"/><Relationship Id="rId27" Type="http://schemas.openxmlformats.org/officeDocument/2006/relationships/image" Target="../media/image347.png"/><Relationship Id="rId43" Type="http://schemas.openxmlformats.org/officeDocument/2006/relationships/image" Target="../media/image355.png"/><Relationship Id="rId48" Type="http://schemas.openxmlformats.org/officeDocument/2006/relationships/customXml" Target="../ink/ink570.xml"/><Relationship Id="rId64" Type="http://schemas.openxmlformats.org/officeDocument/2006/relationships/customXml" Target="../ink/ink578.xml"/><Relationship Id="rId69" Type="http://schemas.openxmlformats.org/officeDocument/2006/relationships/image" Target="../media/image368.png"/><Relationship Id="rId113" Type="http://schemas.openxmlformats.org/officeDocument/2006/relationships/image" Target="../media/image390.png"/><Relationship Id="rId118" Type="http://schemas.openxmlformats.org/officeDocument/2006/relationships/customXml" Target="../ink/ink605.xml"/><Relationship Id="rId80" Type="http://schemas.openxmlformats.org/officeDocument/2006/relationships/customXml" Target="../ink/ink586.xml"/><Relationship Id="rId85" Type="http://schemas.openxmlformats.org/officeDocument/2006/relationships/image" Target="../media/image376.png"/><Relationship Id="rId12" Type="http://schemas.openxmlformats.org/officeDocument/2006/relationships/customXml" Target="../ink/ink552.xml"/><Relationship Id="rId17" Type="http://schemas.openxmlformats.org/officeDocument/2006/relationships/image" Target="../media/image342.png"/><Relationship Id="rId33" Type="http://schemas.openxmlformats.org/officeDocument/2006/relationships/image" Target="../media/image350.png"/><Relationship Id="rId38" Type="http://schemas.openxmlformats.org/officeDocument/2006/relationships/customXml" Target="../ink/ink565.xml"/><Relationship Id="rId59" Type="http://schemas.openxmlformats.org/officeDocument/2006/relationships/image" Target="../media/image363.png"/><Relationship Id="rId103" Type="http://schemas.openxmlformats.org/officeDocument/2006/relationships/image" Target="../media/image385.png"/><Relationship Id="rId108" Type="http://schemas.openxmlformats.org/officeDocument/2006/relationships/customXml" Target="../ink/ink600.xml"/><Relationship Id="rId124" Type="http://schemas.openxmlformats.org/officeDocument/2006/relationships/customXml" Target="../ink/ink608.xml"/><Relationship Id="rId129" Type="http://schemas.openxmlformats.org/officeDocument/2006/relationships/image" Target="../media/image398.png"/><Relationship Id="rId54" Type="http://schemas.openxmlformats.org/officeDocument/2006/relationships/customXml" Target="../ink/ink573.xml"/><Relationship Id="rId70" Type="http://schemas.openxmlformats.org/officeDocument/2006/relationships/customXml" Target="../ink/ink581.xml"/><Relationship Id="rId75" Type="http://schemas.openxmlformats.org/officeDocument/2006/relationships/image" Target="../media/image371.png"/><Relationship Id="rId91" Type="http://schemas.openxmlformats.org/officeDocument/2006/relationships/image" Target="../media/image379.png"/><Relationship Id="rId96" Type="http://schemas.openxmlformats.org/officeDocument/2006/relationships/customXml" Target="../ink/ink594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49.xml"/><Relationship Id="rId23" Type="http://schemas.openxmlformats.org/officeDocument/2006/relationships/image" Target="../media/image345.png"/><Relationship Id="rId28" Type="http://schemas.openxmlformats.org/officeDocument/2006/relationships/customXml" Target="../ink/ink560.xml"/><Relationship Id="rId49" Type="http://schemas.openxmlformats.org/officeDocument/2006/relationships/image" Target="../media/image358.png"/><Relationship Id="rId114" Type="http://schemas.openxmlformats.org/officeDocument/2006/relationships/customXml" Target="../ink/ink603.xml"/><Relationship Id="rId119" Type="http://schemas.openxmlformats.org/officeDocument/2006/relationships/image" Target="../media/image393.png"/><Relationship Id="rId44" Type="http://schemas.openxmlformats.org/officeDocument/2006/relationships/customXml" Target="../ink/ink568.xml"/><Relationship Id="rId60" Type="http://schemas.openxmlformats.org/officeDocument/2006/relationships/customXml" Target="../ink/ink576.xml"/><Relationship Id="rId65" Type="http://schemas.openxmlformats.org/officeDocument/2006/relationships/image" Target="../media/image366.png"/><Relationship Id="rId81" Type="http://schemas.openxmlformats.org/officeDocument/2006/relationships/image" Target="../media/image374.png"/><Relationship Id="rId86" Type="http://schemas.openxmlformats.org/officeDocument/2006/relationships/customXml" Target="../ink/ink589.xml"/><Relationship Id="rId130" Type="http://schemas.openxmlformats.org/officeDocument/2006/relationships/customXml" Target="../ink/ink611.xml"/><Relationship Id="rId13" Type="http://schemas.openxmlformats.org/officeDocument/2006/relationships/image" Target="../media/image340.png"/><Relationship Id="rId18" Type="http://schemas.openxmlformats.org/officeDocument/2006/relationships/customXml" Target="../ink/ink555.xml"/><Relationship Id="rId39" Type="http://schemas.openxmlformats.org/officeDocument/2006/relationships/image" Target="../media/image353.png"/><Relationship Id="rId109" Type="http://schemas.openxmlformats.org/officeDocument/2006/relationships/image" Target="../media/image388.png"/><Relationship Id="rId34" Type="http://schemas.openxmlformats.org/officeDocument/2006/relationships/customXml" Target="../ink/ink563.xml"/><Relationship Id="rId50" Type="http://schemas.openxmlformats.org/officeDocument/2006/relationships/customXml" Target="../ink/ink571.xml"/><Relationship Id="rId55" Type="http://schemas.openxmlformats.org/officeDocument/2006/relationships/image" Target="../media/image361.png"/><Relationship Id="rId76" Type="http://schemas.openxmlformats.org/officeDocument/2006/relationships/customXml" Target="../ink/ink584.xml"/><Relationship Id="rId97" Type="http://schemas.openxmlformats.org/officeDocument/2006/relationships/image" Target="../media/image382.png"/><Relationship Id="rId104" Type="http://schemas.openxmlformats.org/officeDocument/2006/relationships/customXml" Target="../ink/ink598.xml"/><Relationship Id="rId120" Type="http://schemas.openxmlformats.org/officeDocument/2006/relationships/customXml" Target="../ink/ink606.xml"/><Relationship Id="rId125" Type="http://schemas.openxmlformats.org/officeDocument/2006/relationships/image" Target="../media/image396.png"/><Relationship Id="rId7" Type="http://schemas.openxmlformats.org/officeDocument/2006/relationships/image" Target="../media/image337.png"/><Relationship Id="rId71" Type="http://schemas.openxmlformats.org/officeDocument/2006/relationships/image" Target="../media/image369.png"/><Relationship Id="rId92" Type="http://schemas.openxmlformats.org/officeDocument/2006/relationships/customXml" Target="../ink/ink592.xml"/><Relationship Id="rId2" Type="http://schemas.openxmlformats.org/officeDocument/2006/relationships/customXml" Target="../ink/ink547.xml"/><Relationship Id="rId29" Type="http://schemas.openxmlformats.org/officeDocument/2006/relationships/image" Target="../media/image348.png"/><Relationship Id="rId24" Type="http://schemas.openxmlformats.org/officeDocument/2006/relationships/customXml" Target="../ink/ink558.xml"/><Relationship Id="rId40" Type="http://schemas.openxmlformats.org/officeDocument/2006/relationships/customXml" Target="../ink/ink566.xml"/><Relationship Id="rId45" Type="http://schemas.openxmlformats.org/officeDocument/2006/relationships/image" Target="../media/image356.png"/><Relationship Id="rId66" Type="http://schemas.openxmlformats.org/officeDocument/2006/relationships/customXml" Target="../ink/ink579.xml"/><Relationship Id="rId87" Type="http://schemas.openxmlformats.org/officeDocument/2006/relationships/image" Target="../media/image377.png"/><Relationship Id="rId110" Type="http://schemas.openxmlformats.org/officeDocument/2006/relationships/customXml" Target="../ink/ink601.xml"/><Relationship Id="rId115" Type="http://schemas.openxmlformats.org/officeDocument/2006/relationships/image" Target="../media/image391.png"/><Relationship Id="rId131" Type="http://schemas.openxmlformats.org/officeDocument/2006/relationships/image" Target="../media/image399.png"/><Relationship Id="rId61" Type="http://schemas.openxmlformats.org/officeDocument/2006/relationships/image" Target="../media/image364.png"/><Relationship Id="rId82" Type="http://schemas.openxmlformats.org/officeDocument/2006/relationships/customXml" Target="../ink/ink587.xml"/><Relationship Id="rId19" Type="http://schemas.openxmlformats.org/officeDocument/2006/relationships/image" Target="../media/image343.png"/><Relationship Id="rId14" Type="http://schemas.openxmlformats.org/officeDocument/2006/relationships/customXml" Target="../ink/ink553.xml"/><Relationship Id="rId30" Type="http://schemas.openxmlformats.org/officeDocument/2006/relationships/customXml" Target="../ink/ink561.xml"/><Relationship Id="rId35" Type="http://schemas.openxmlformats.org/officeDocument/2006/relationships/image" Target="../media/image351.png"/><Relationship Id="rId56" Type="http://schemas.openxmlformats.org/officeDocument/2006/relationships/customXml" Target="../ink/ink574.xml"/><Relationship Id="rId77" Type="http://schemas.openxmlformats.org/officeDocument/2006/relationships/image" Target="../media/image372.png"/><Relationship Id="rId100" Type="http://schemas.openxmlformats.org/officeDocument/2006/relationships/customXml" Target="../ink/ink596.xml"/><Relationship Id="rId105" Type="http://schemas.openxmlformats.org/officeDocument/2006/relationships/image" Target="../media/image386.png"/><Relationship Id="rId126" Type="http://schemas.openxmlformats.org/officeDocument/2006/relationships/customXml" Target="../ink/ink609.xml"/><Relationship Id="rId8" Type="http://schemas.openxmlformats.org/officeDocument/2006/relationships/customXml" Target="../ink/ink550.xml"/><Relationship Id="rId51" Type="http://schemas.openxmlformats.org/officeDocument/2006/relationships/image" Target="../media/image359.png"/><Relationship Id="rId72" Type="http://schemas.openxmlformats.org/officeDocument/2006/relationships/customXml" Target="../ink/ink582.xml"/><Relationship Id="rId93" Type="http://schemas.openxmlformats.org/officeDocument/2006/relationships/image" Target="../media/image380.png"/><Relationship Id="rId98" Type="http://schemas.openxmlformats.org/officeDocument/2006/relationships/customXml" Target="../ink/ink595.xml"/><Relationship Id="rId121" Type="http://schemas.openxmlformats.org/officeDocument/2006/relationships/image" Target="../media/image394.png"/><Relationship Id="rId3" Type="http://schemas.openxmlformats.org/officeDocument/2006/relationships/image" Target="../media/image335.png"/><Relationship Id="rId25" Type="http://schemas.openxmlformats.org/officeDocument/2006/relationships/image" Target="../media/image346.png"/><Relationship Id="rId46" Type="http://schemas.openxmlformats.org/officeDocument/2006/relationships/customXml" Target="../ink/ink569.xml"/><Relationship Id="rId67" Type="http://schemas.openxmlformats.org/officeDocument/2006/relationships/image" Target="../media/image367.png"/><Relationship Id="rId116" Type="http://schemas.openxmlformats.org/officeDocument/2006/relationships/customXml" Target="../ink/ink604.xml"/><Relationship Id="rId20" Type="http://schemas.openxmlformats.org/officeDocument/2006/relationships/customXml" Target="../ink/ink556.xml"/><Relationship Id="rId41" Type="http://schemas.openxmlformats.org/officeDocument/2006/relationships/image" Target="../media/image354.png"/><Relationship Id="rId62" Type="http://schemas.openxmlformats.org/officeDocument/2006/relationships/customXml" Target="../ink/ink577.xml"/><Relationship Id="rId83" Type="http://schemas.openxmlformats.org/officeDocument/2006/relationships/image" Target="../media/image375.png"/><Relationship Id="rId88" Type="http://schemas.openxmlformats.org/officeDocument/2006/relationships/customXml" Target="../ink/ink590.xml"/><Relationship Id="rId111" Type="http://schemas.openxmlformats.org/officeDocument/2006/relationships/image" Target="../media/image389.png"/><Relationship Id="rId15" Type="http://schemas.openxmlformats.org/officeDocument/2006/relationships/image" Target="../media/image341.png"/><Relationship Id="rId36" Type="http://schemas.openxmlformats.org/officeDocument/2006/relationships/customXml" Target="../ink/ink564.xml"/><Relationship Id="rId57" Type="http://schemas.openxmlformats.org/officeDocument/2006/relationships/image" Target="../media/image362.png"/><Relationship Id="rId106" Type="http://schemas.openxmlformats.org/officeDocument/2006/relationships/customXml" Target="../ink/ink599.xml"/><Relationship Id="rId127" Type="http://schemas.openxmlformats.org/officeDocument/2006/relationships/image" Target="../media/image397.png"/><Relationship Id="rId10" Type="http://schemas.openxmlformats.org/officeDocument/2006/relationships/customXml" Target="../ink/ink551.xml"/><Relationship Id="rId31" Type="http://schemas.openxmlformats.org/officeDocument/2006/relationships/image" Target="../media/image349.png"/><Relationship Id="rId52" Type="http://schemas.openxmlformats.org/officeDocument/2006/relationships/customXml" Target="../ink/ink572.xml"/><Relationship Id="rId73" Type="http://schemas.openxmlformats.org/officeDocument/2006/relationships/image" Target="../media/image370.png"/><Relationship Id="rId78" Type="http://schemas.openxmlformats.org/officeDocument/2006/relationships/customXml" Target="../ink/ink585.xml"/><Relationship Id="rId94" Type="http://schemas.openxmlformats.org/officeDocument/2006/relationships/customXml" Target="../ink/ink593.xml"/><Relationship Id="rId99" Type="http://schemas.openxmlformats.org/officeDocument/2006/relationships/image" Target="../media/image383.png"/><Relationship Id="rId101" Type="http://schemas.openxmlformats.org/officeDocument/2006/relationships/image" Target="../media/image384.png"/><Relationship Id="rId122" Type="http://schemas.openxmlformats.org/officeDocument/2006/relationships/customXml" Target="../ink/ink607.xml"/><Relationship Id="rId4" Type="http://schemas.openxmlformats.org/officeDocument/2006/relationships/customXml" Target="../ink/ink548.xml"/><Relationship Id="rId9" Type="http://schemas.openxmlformats.org/officeDocument/2006/relationships/image" Target="../media/image338.png"/><Relationship Id="rId26" Type="http://schemas.openxmlformats.org/officeDocument/2006/relationships/customXml" Target="../ink/ink5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866C869-2B9F-40B7-8370-E9C7A251E027}"/>
              </a:ext>
            </a:extLst>
          </p:cNvPr>
          <p:cNvGrpSpPr/>
          <p:nvPr/>
        </p:nvGrpSpPr>
        <p:grpSpPr>
          <a:xfrm>
            <a:off x="427498" y="347830"/>
            <a:ext cx="4552560" cy="5997600"/>
            <a:chOff x="427498" y="347830"/>
            <a:chExt cx="4552560" cy="599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484A683-ED8E-4811-8F7D-7EDA99B69FBD}"/>
                    </a:ext>
                  </a:extLst>
                </p14:cNvPr>
                <p14:cNvContentPartPr/>
                <p14:nvPr/>
              </p14:nvContentPartPr>
              <p14:xfrm>
                <a:off x="557818" y="1220830"/>
                <a:ext cx="113040" cy="6602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484A683-ED8E-4811-8F7D-7EDA99B69FB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48818" y="1211830"/>
                  <a:ext cx="130680" cy="67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BBD6063-8C97-42BA-A3E6-785C74868C50}"/>
                    </a:ext>
                  </a:extLst>
                </p14:cNvPr>
                <p14:cNvContentPartPr/>
                <p14:nvPr/>
              </p14:nvContentPartPr>
              <p14:xfrm>
                <a:off x="427498" y="1528990"/>
                <a:ext cx="237240" cy="442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BBD6063-8C97-42BA-A3E6-785C74868C5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18858" y="1519990"/>
                  <a:ext cx="25488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925D682-ACED-40A6-B95A-E1E8DB853349}"/>
                    </a:ext>
                  </a:extLst>
                </p14:cNvPr>
                <p14:cNvContentPartPr/>
                <p14:nvPr/>
              </p14:nvContentPartPr>
              <p14:xfrm>
                <a:off x="694978" y="1519630"/>
                <a:ext cx="89280" cy="2268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925D682-ACED-40A6-B95A-E1E8DB85334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86338" y="1510630"/>
                  <a:ext cx="10692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72355AD8-3417-4463-9546-4A1C97C80CC3}"/>
                    </a:ext>
                  </a:extLst>
                </p14:cNvPr>
                <p14:cNvContentPartPr/>
                <p14:nvPr/>
              </p14:nvContentPartPr>
              <p14:xfrm>
                <a:off x="847978" y="1554190"/>
                <a:ext cx="86760" cy="1839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72355AD8-3417-4463-9546-4A1C97C80CC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39338" y="1545550"/>
                  <a:ext cx="10440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15F5BBA-D22B-47F8-8611-0F42D6E9BF9D}"/>
                    </a:ext>
                  </a:extLst>
                </p14:cNvPr>
                <p14:cNvContentPartPr/>
                <p14:nvPr/>
              </p14:nvContentPartPr>
              <p14:xfrm>
                <a:off x="1225978" y="1309030"/>
                <a:ext cx="21240" cy="3643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15F5BBA-D22B-47F8-8611-0F42D6E9BF9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16978" y="1300390"/>
                  <a:ext cx="3888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3D8BA59D-520B-46DB-9FF0-AF62190EC4A6}"/>
                    </a:ext>
                  </a:extLst>
                </p14:cNvPr>
                <p14:cNvContentPartPr/>
                <p14:nvPr/>
              </p14:nvContentPartPr>
              <p14:xfrm>
                <a:off x="1227778" y="1244950"/>
                <a:ext cx="200880" cy="4482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3D8BA59D-520B-46DB-9FF0-AF62190EC4A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219138" y="1236310"/>
                  <a:ext cx="21852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E05D58F-58D7-405B-90D7-BDE2655C1742}"/>
                    </a:ext>
                  </a:extLst>
                </p14:cNvPr>
                <p14:cNvContentPartPr/>
                <p14:nvPr/>
              </p14:nvContentPartPr>
              <p14:xfrm>
                <a:off x="1438018" y="1604590"/>
                <a:ext cx="186480" cy="1803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E05D58F-58D7-405B-90D7-BDE2655C174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429378" y="1595950"/>
                  <a:ext cx="20412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24C9BB3-2FDE-4B49-BB0D-C9D0A95B370A}"/>
                    </a:ext>
                  </a:extLst>
                </p14:cNvPr>
                <p14:cNvContentPartPr/>
                <p14:nvPr/>
              </p14:nvContentPartPr>
              <p14:xfrm>
                <a:off x="1700818" y="1499830"/>
                <a:ext cx="18360" cy="26892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24C9BB3-2FDE-4B49-BB0D-C9D0A95B370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691818" y="1491190"/>
                  <a:ext cx="3600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9BD73C3-FFD9-427C-8197-672538BB1D30}"/>
                    </a:ext>
                  </a:extLst>
                </p14:cNvPr>
                <p14:cNvContentPartPr/>
                <p14:nvPr/>
              </p14:nvContentPartPr>
              <p14:xfrm>
                <a:off x="1826818" y="1577590"/>
                <a:ext cx="100080" cy="1663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9BD73C3-FFD9-427C-8197-672538BB1D3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817818" y="1568590"/>
                  <a:ext cx="11772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0D913F9-BB30-4431-B70C-3AF22258AD98}"/>
                    </a:ext>
                  </a:extLst>
                </p14:cNvPr>
                <p14:cNvContentPartPr/>
                <p14:nvPr/>
              </p14:nvContentPartPr>
              <p14:xfrm>
                <a:off x="2077018" y="1339630"/>
                <a:ext cx="14760" cy="378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0D913F9-BB30-4431-B70C-3AF22258AD9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068378" y="1330630"/>
                  <a:ext cx="3240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2502626-C892-4CF6-86EC-598C462FC80C}"/>
                    </a:ext>
                  </a:extLst>
                </p14:cNvPr>
                <p14:cNvContentPartPr/>
                <p14:nvPr/>
              </p14:nvContentPartPr>
              <p14:xfrm>
                <a:off x="2050738" y="1481830"/>
                <a:ext cx="48600" cy="2160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2502626-C892-4CF6-86EC-598C462FC80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041738" y="1472830"/>
                  <a:ext cx="662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28537A6B-61AF-4CF0-8C4C-983130012213}"/>
                    </a:ext>
                  </a:extLst>
                </p14:cNvPr>
                <p14:cNvContentPartPr/>
                <p14:nvPr/>
              </p14:nvContentPartPr>
              <p14:xfrm>
                <a:off x="2217058" y="1198150"/>
                <a:ext cx="31680" cy="3693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28537A6B-61AF-4CF0-8C4C-98313001221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208418" y="1189150"/>
                  <a:ext cx="4932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E1CFF536-D42C-41B7-A2F5-F2D91AE6F140}"/>
                    </a:ext>
                  </a:extLst>
                </p14:cNvPr>
                <p14:cNvContentPartPr/>
                <p14:nvPr/>
              </p14:nvContentPartPr>
              <p14:xfrm>
                <a:off x="2254138" y="1247110"/>
                <a:ext cx="144000" cy="34236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E1CFF536-D42C-41B7-A2F5-F2D91AE6F14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245498" y="1238110"/>
                  <a:ext cx="16164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C223895-37D0-401C-A9DF-CA0C7E9AD566}"/>
                    </a:ext>
                  </a:extLst>
                </p14:cNvPr>
                <p14:cNvContentPartPr/>
                <p14:nvPr/>
              </p14:nvContentPartPr>
              <p14:xfrm>
                <a:off x="2443138" y="1467430"/>
                <a:ext cx="162720" cy="1677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C223895-37D0-401C-A9DF-CA0C7E9AD56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434138" y="1458790"/>
                  <a:ext cx="18036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F3C3945-7584-4B83-90B1-BE2070D9B809}"/>
                    </a:ext>
                  </a:extLst>
                </p14:cNvPr>
                <p14:cNvContentPartPr/>
                <p14:nvPr/>
              </p14:nvContentPartPr>
              <p14:xfrm>
                <a:off x="2656258" y="1408750"/>
                <a:ext cx="183960" cy="1778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F3C3945-7584-4B83-90B1-BE2070D9B80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647258" y="1400110"/>
                  <a:ext cx="20160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9ADC7C2A-A93B-41B9-A711-8EF6415C0CE7}"/>
                    </a:ext>
                  </a:extLst>
                </p14:cNvPr>
                <p14:cNvContentPartPr/>
                <p14:nvPr/>
              </p14:nvContentPartPr>
              <p14:xfrm>
                <a:off x="2863618" y="1390030"/>
                <a:ext cx="116280" cy="18792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9ADC7C2A-A93B-41B9-A711-8EF6415C0CE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854618" y="1381390"/>
                  <a:ext cx="13392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D94084D-53C1-41A5-90B9-2C7EA2510798}"/>
                    </a:ext>
                  </a:extLst>
                </p14:cNvPr>
                <p14:cNvContentPartPr/>
                <p14:nvPr/>
              </p14:nvContentPartPr>
              <p14:xfrm>
                <a:off x="2847418" y="1397590"/>
                <a:ext cx="326880" cy="1292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D94084D-53C1-41A5-90B9-2C7EA251079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838418" y="1388950"/>
                  <a:ext cx="34452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C7A496DB-A95F-40DD-9E43-95603A2C1B8C}"/>
                    </a:ext>
                  </a:extLst>
                </p14:cNvPr>
                <p14:cNvContentPartPr/>
                <p14:nvPr/>
              </p14:nvContentPartPr>
              <p14:xfrm>
                <a:off x="3186898" y="1499830"/>
                <a:ext cx="21600" cy="403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C7A496DB-A95F-40DD-9E43-95603A2C1B8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178258" y="1491190"/>
                  <a:ext cx="3924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814188C4-A785-436B-9D4D-3ABA6C9F090E}"/>
                    </a:ext>
                  </a:extLst>
                </p14:cNvPr>
                <p14:cNvContentPartPr/>
                <p14:nvPr/>
              </p14:nvContentPartPr>
              <p14:xfrm>
                <a:off x="1233898" y="779470"/>
                <a:ext cx="1443240" cy="29556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814188C4-A785-436B-9D4D-3ABA6C9F090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224898" y="770830"/>
                  <a:ext cx="146088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8C8F88B2-3650-479C-81A8-B65A781EB74C}"/>
                    </a:ext>
                  </a:extLst>
                </p14:cNvPr>
                <p14:cNvContentPartPr/>
                <p14:nvPr/>
              </p14:nvContentPartPr>
              <p14:xfrm>
                <a:off x="1651498" y="463750"/>
                <a:ext cx="51480" cy="23868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8C8F88B2-3650-479C-81A8-B65A781EB74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642858" y="455110"/>
                  <a:ext cx="6912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759DA8D1-B45B-4DBF-9486-316D17547B18}"/>
                    </a:ext>
                  </a:extLst>
                </p14:cNvPr>
                <p14:cNvContentPartPr/>
                <p14:nvPr/>
              </p14:nvContentPartPr>
              <p14:xfrm>
                <a:off x="1620538" y="347830"/>
                <a:ext cx="243000" cy="21168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759DA8D1-B45B-4DBF-9486-316D17547B1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611898" y="338830"/>
                  <a:ext cx="26064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99F276CB-4740-46A6-BD66-8F0638FA4FD9}"/>
                    </a:ext>
                  </a:extLst>
                </p14:cNvPr>
                <p14:cNvContentPartPr/>
                <p14:nvPr/>
              </p14:nvContentPartPr>
              <p14:xfrm>
                <a:off x="1936258" y="413710"/>
                <a:ext cx="109080" cy="19476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99F276CB-4740-46A6-BD66-8F0638FA4FD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927618" y="405070"/>
                  <a:ext cx="12672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929196AD-1530-4794-8164-19F5EC1719E7}"/>
                    </a:ext>
                  </a:extLst>
                </p14:cNvPr>
                <p14:cNvContentPartPr/>
                <p14:nvPr/>
              </p14:nvContentPartPr>
              <p14:xfrm>
                <a:off x="1980898" y="404350"/>
                <a:ext cx="227520" cy="13932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929196AD-1530-4794-8164-19F5EC1719E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971898" y="395350"/>
                  <a:ext cx="24516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EE98A7F-01C5-4B32-B447-4FD53AD0CA98}"/>
                    </a:ext>
                  </a:extLst>
                </p14:cNvPr>
                <p14:cNvContentPartPr/>
                <p14:nvPr/>
              </p14:nvContentPartPr>
              <p14:xfrm>
                <a:off x="1825738" y="2033350"/>
                <a:ext cx="2100960" cy="313704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EE98A7F-01C5-4B32-B447-4FD53AD0CA9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816738" y="2024350"/>
                  <a:ext cx="2118600" cy="315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5EC1CCEF-2EA2-495E-92BD-879253C07CDB}"/>
                    </a:ext>
                  </a:extLst>
                </p14:cNvPr>
                <p14:cNvContentPartPr/>
                <p14:nvPr/>
              </p14:nvContentPartPr>
              <p14:xfrm>
                <a:off x="1713418" y="2150710"/>
                <a:ext cx="2160000" cy="301680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5EC1CCEF-2EA2-495E-92BD-879253C07CD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704418" y="2141710"/>
                  <a:ext cx="2177640" cy="303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475C751-02BE-4133-A6ED-1C1922983DA8}"/>
                    </a:ext>
                  </a:extLst>
                </p14:cNvPr>
                <p14:cNvContentPartPr/>
                <p14:nvPr/>
              </p14:nvContentPartPr>
              <p14:xfrm>
                <a:off x="801898" y="5349310"/>
                <a:ext cx="167760" cy="3384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475C751-02BE-4133-A6ED-1C1922983DA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92898" y="5340310"/>
                  <a:ext cx="18540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C4AC8740-5D51-49C5-BFD2-EF87DE2A2B26}"/>
                    </a:ext>
                  </a:extLst>
                </p14:cNvPr>
                <p14:cNvContentPartPr/>
                <p14:nvPr/>
              </p14:nvContentPartPr>
              <p14:xfrm>
                <a:off x="1060018" y="5457670"/>
                <a:ext cx="110520" cy="2044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C4AC8740-5D51-49C5-BFD2-EF87DE2A2B2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051378" y="5448670"/>
                  <a:ext cx="12816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C1201D2-F2A9-49A4-BF0E-C4E60829945E}"/>
                    </a:ext>
                  </a:extLst>
                </p14:cNvPr>
                <p14:cNvContentPartPr/>
                <p14:nvPr/>
              </p14:nvContentPartPr>
              <p14:xfrm>
                <a:off x="1215178" y="5394670"/>
                <a:ext cx="199800" cy="3078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C1201D2-F2A9-49A4-BF0E-C4E60829945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206538" y="5386030"/>
                  <a:ext cx="21744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A6D1BCFC-FA32-4F09-AE37-11B440095EA6}"/>
                    </a:ext>
                  </a:extLst>
                </p14:cNvPr>
                <p14:cNvContentPartPr/>
                <p14:nvPr/>
              </p14:nvContentPartPr>
              <p14:xfrm>
                <a:off x="1512178" y="5365870"/>
                <a:ext cx="152640" cy="31608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A6D1BCFC-FA32-4F09-AE37-11B440095EA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503178" y="5356870"/>
                  <a:ext cx="17028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03064C29-1727-45BF-A14A-AF09B9118FA0}"/>
                    </a:ext>
                  </a:extLst>
                </p14:cNvPr>
                <p14:cNvContentPartPr/>
                <p14:nvPr/>
              </p14:nvContentPartPr>
              <p14:xfrm>
                <a:off x="1760218" y="5479270"/>
                <a:ext cx="151200" cy="17784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03064C29-1727-45BF-A14A-AF09B9118FA0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751218" y="5470270"/>
                  <a:ext cx="16884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E0EECBAB-44AD-44B6-855B-CE43BA7F0E94}"/>
                    </a:ext>
                  </a:extLst>
                </p14:cNvPr>
                <p14:cNvContentPartPr/>
                <p14:nvPr/>
              </p14:nvContentPartPr>
              <p14:xfrm>
                <a:off x="2287978" y="5294590"/>
                <a:ext cx="71280" cy="36972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E0EECBAB-44AD-44B6-855B-CE43BA7F0E9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279338" y="5285950"/>
                  <a:ext cx="8892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BD9E13E-CD42-441A-A891-A0CA68EB9738}"/>
                    </a:ext>
                  </a:extLst>
                </p14:cNvPr>
                <p14:cNvContentPartPr/>
                <p14:nvPr/>
              </p14:nvContentPartPr>
              <p14:xfrm>
                <a:off x="2316058" y="5284150"/>
                <a:ext cx="239760" cy="3114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BD9E13E-CD42-441A-A891-A0CA68EB973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307058" y="5275510"/>
                  <a:ext cx="25740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14F24EE1-186F-482C-9524-4E7D2A6F72C3}"/>
                    </a:ext>
                  </a:extLst>
                </p14:cNvPr>
                <p14:cNvContentPartPr/>
                <p14:nvPr/>
              </p14:nvContentPartPr>
              <p14:xfrm>
                <a:off x="2604778" y="5467750"/>
                <a:ext cx="130680" cy="14616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14F24EE1-186F-482C-9524-4E7D2A6F72C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596138" y="5458750"/>
                  <a:ext cx="14832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9C3A02E5-C10D-4615-A649-4656D154A2F4}"/>
                    </a:ext>
                  </a:extLst>
                </p14:cNvPr>
                <p14:cNvContentPartPr/>
                <p14:nvPr/>
              </p14:nvContentPartPr>
              <p14:xfrm>
                <a:off x="2797738" y="5426710"/>
                <a:ext cx="91080" cy="36720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9C3A02E5-C10D-4615-A649-4656D154A2F4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788738" y="5417710"/>
                  <a:ext cx="10872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FE05A80-6B1D-4F4F-909C-EB365E60EC37}"/>
                    </a:ext>
                  </a:extLst>
                </p14:cNvPr>
                <p14:cNvContentPartPr/>
                <p14:nvPr/>
              </p14:nvContentPartPr>
              <p14:xfrm>
                <a:off x="2962258" y="5332750"/>
                <a:ext cx="51840" cy="26712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FE05A80-6B1D-4F4F-909C-EB365E60EC3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953258" y="5323750"/>
                  <a:ext cx="6948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DD73D56-0D3B-42BA-AAC4-AB634656978B}"/>
                    </a:ext>
                  </a:extLst>
                </p14:cNvPr>
                <p14:cNvContentPartPr/>
                <p14:nvPr/>
              </p14:nvContentPartPr>
              <p14:xfrm>
                <a:off x="2933458" y="5440750"/>
                <a:ext cx="173160" cy="2016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DD73D56-0D3B-42BA-AAC4-AB634656978B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924818" y="5432110"/>
                  <a:ext cx="1908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9BBD8F1-8E93-44FB-84D6-80DCA0267E48}"/>
                    </a:ext>
                  </a:extLst>
                </p14:cNvPr>
                <p14:cNvContentPartPr/>
                <p14:nvPr/>
              </p14:nvContentPartPr>
              <p14:xfrm>
                <a:off x="868138" y="6017470"/>
                <a:ext cx="199800" cy="23004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9BBD8F1-8E93-44FB-84D6-80DCA0267E48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59498" y="6008830"/>
                  <a:ext cx="2174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76FA7D62-6120-4E54-B60F-813E8CA16B1D}"/>
                    </a:ext>
                  </a:extLst>
                </p14:cNvPr>
                <p14:cNvContentPartPr/>
                <p14:nvPr/>
              </p14:nvContentPartPr>
              <p14:xfrm>
                <a:off x="1100698" y="6012430"/>
                <a:ext cx="158040" cy="31284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76FA7D62-6120-4E54-B60F-813E8CA16B1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092058" y="6003430"/>
                  <a:ext cx="17568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0D0508B4-7E62-402C-81D6-7E0C2435ED60}"/>
                    </a:ext>
                  </a:extLst>
                </p14:cNvPr>
                <p14:cNvContentPartPr/>
                <p14:nvPr/>
              </p14:nvContentPartPr>
              <p14:xfrm>
                <a:off x="1281778" y="6033670"/>
                <a:ext cx="90000" cy="21636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0D0508B4-7E62-402C-81D6-7E0C2435ED60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273138" y="6024670"/>
                  <a:ext cx="10764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E7E17F6D-CD5E-4BD9-9B9C-39B2E1166352}"/>
                    </a:ext>
                  </a:extLst>
                </p14:cNvPr>
                <p14:cNvContentPartPr/>
                <p14:nvPr/>
              </p14:nvContentPartPr>
              <p14:xfrm>
                <a:off x="1630978" y="5981110"/>
                <a:ext cx="176760" cy="3564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E7E17F6D-CD5E-4BD9-9B9C-39B2E1166352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622338" y="5972470"/>
                  <a:ext cx="19440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C6F2F094-EBF9-416F-A1D6-C2BCB5D51301}"/>
                    </a:ext>
                  </a:extLst>
                </p14:cNvPr>
                <p14:cNvContentPartPr/>
                <p14:nvPr/>
              </p14:nvContentPartPr>
              <p14:xfrm>
                <a:off x="1718098" y="5940070"/>
                <a:ext cx="12960" cy="29376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C6F2F094-EBF9-416F-A1D6-C2BCB5D5130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709458" y="5931430"/>
                  <a:ext cx="3060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47B0B584-77A4-4C9D-BAEF-CCB6E1F1568C}"/>
                    </a:ext>
                  </a:extLst>
                </p14:cNvPr>
                <p14:cNvContentPartPr/>
                <p14:nvPr/>
              </p14:nvContentPartPr>
              <p14:xfrm>
                <a:off x="1833658" y="5852230"/>
                <a:ext cx="276120" cy="36072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47B0B584-77A4-4C9D-BAEF-CCB6E1F1568C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825018" y="5843590"/>
                  <a:ext cx="293760" cy="37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DF6F0732-8B76-42DE-BC87-B1F313016DB1}"/>
                    </a:ext>
                  </a:extLst>
                </p14:cNvPr>
                <p14:cNvContentPartPr/>
                <p14:nvPr/>
              </p14:nvContentPartPr>
              <p14:xfrm>
                <a:off x="2303458" y="3483070"/>
                <a:ext cx="119160" cy="28440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DF6F0732-8B76-42DE-BC87-B1F313016DB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2294818" y="3474430"/>
                  <a:ext cx="13680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3858B633-D3AC-42EC-94C9-5F120CE60808}"/>
                    </a:ext>
                  </a:extLst>
                </p14:cNvPr>
                <p14:cNvContentPartPr/>
                <p14:nvPr/>
              </p14:nvContentPartPr>
              <p14:xfrm>
                <a:off x="2327938" y="3375790"/>
                <a:ext cx="387360" cy="2628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3858B633-D3AC-42EC-94C9-5F120CE6080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319298" y="3366790"/>
                  <a:ext cx="40500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AD08174C-23EB-4CA4-BB3C-7F1893FF86E4}"/>
                    </a:ext>
                  </a:extLst>
                </p14:cNvPr>
                <p14:cNvContentPartPr/>
                <p14:nvPr/>
              </p14:nvContentPartPr>
              <p14:xfrm>
                <a:off x="2754538" y="3407110"/>
                <a:ext cx="203760" cy="22608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AD08174C-23EB-4CA4-BB3C-7F1893FF86E4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745538" y="3398110"/>
                  <a:ext cx="22140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6842D49C-B201-410F-B37C-0273D531156B}"/>
                    </a:ext>
                  </a:extLst>
                </p14:cNvPr>
                <p14:cNvContentPartPr/>
                <p14:nvPr/>
              </p14:nvContentPartPr>
              <p14:xfrm>
                <a:off x="2319658" y="4029550"/>
                <a:ext cx="339840" cy="18180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6842D49C-B201-410F-B37C-0273D531156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311018" y="4020910"/>
                  <a:ext cx="3574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420AB316-13AC-48C2-93E0-A992F7809BEB}"/>
                    </a:ext>
                  </a:extLst>
                </p14:cNvPr>
                <p14:cNvContentPartPr/>
                <p14:nvPr/>
              </p14:nvContentPartPr>
              <p14:xfrm>
                <a:off x="2540338" y="4125670"/>
                <a:ext cx="171360" cy="3913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420AB316-13AC-48C2-93E0-A992F7809BE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531338" y="4116670"/>
                  <a:ext cx="189000" cy="40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A3EA479D-D95E-4375-95E6-697BF2A8F2AE}"/>
                    </a:ext>
                  </a:extLst>
                </p14:cNvPr>
                <p14:cNvContentPartPr/>
                <p14:nvPr/>
              </p14:nvContentPartPr>
              <p14:xfrm>
                <a:off x="2787658" y="4303870"/>
                <a:ext cx="268200" cy="26172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A3EA479D-D95E-4375-95E6-697BF2A8F2AE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779018" y="4295230"/>
                  <a:ext cx="28584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83CBBFEC-7495-4FD8-B524-021D82612AEB}"/>
                    </a:ext>
                  </a:extLst>
                </p14:cNvPr>
                <p14:cNvContentPartPr/>
                <p14:nvPr/>
              </p14:nvContentPartPr>
              <p14:xfrm>
                <a:off x="3050458" y="4239070"/>
                <a:ext cx="136440" cy="13464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83CBBFEC-7495-4FD8-B524-021D82612AE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3041818" y="4230070"/>
                  <a:ext cx="15408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9FF4C7C0-8EA3-473C-A31F-A04CBFF3CAE1}"/>
                    </a:ext>
                  </a:extLst>
                </p14:cNvPr>
                <p14:cNvContentPartPr/>
                <p14:nvPr/>
              </p14:nvContentPartPr>
              <p14:xfrm>
                <a:off x="4038658" y="3523030"/>
                <a:ext cx="153000" cy="30636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9FF4C7C0-8EA3-473C-A31F-A04CBFF3CAE1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4030018" y="3514390"/>
                  <a:ext cx="17064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10710B80-6FEB-413A-848C-B0C6C0F9BDDE}"/>
                    </a:ext>
                  </a:extLst>
                </p14:cNvPr>
                <p14:cNvContentPartPr/>
                <p14:nvPr/>
              </p14:nvContentPartPr>
              <p14:xfrm>
                <a:off x="3995458" y="3619510"/>
                <a:ext cx="245160" cy="15012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10710B80-6FEB-413A-848C-B0C6C0F9BDD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986818" y="3610870"/>
                  <a:ext cx="26280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8FD541E6-1FCA-4EBF-A7D1-8A69324FE87A}"/>
                    </a:ext>
                  </a:extLst>
                </p14:cNvPr>
                <p14:cNvContentPartPr/>
                <p14:nvPr/>
              </p14:nvContentPartPr>
              <p14:xfrm>
                <a:off x="4339618" y="3412870"/>
                <a:ext cx="61560" cy="29124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8FD541E6-1FCA-4EBF-A7D1-8A69324FE87A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330978" y="3404230"/>
                  <a:ext cx="7920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70335530-600E-4773-AC2C-856C26A4C11A}"/>
                    </a:ext>
                  </a:extLst>
                </p14:cNvPr>
                <p14:cNvContentPartPr/>
                <p14:nvPr/>
              </p14:nvContentPartPr>
              <p14:xfrm>
                <a:off x="4296058" y="3270670"/>
                <a:ext cx="212040" cy="33300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70335530-600E-4773-AC2C-856C26A4C11A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287418" y="3261670"/>
                  <a:ext cx="229680" cy="35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1C1D7852-8CF1-4360-9463-77708DD5BEB6}"/>
                    </a:ext>
                  </a:extLst>
                </p14:cNvPr>
                <p14:cNvContentPartPr/>
                <p14:nvPr/>
              </p14:nvContentPartPr>
              <p14:xfrm>
                <a:off x="4618258" y="3493870"/>
                <a:ext cx="72360" cy="27648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1C1D7852-8CF1-4360-9463-77708DD5BEB6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609258" y="3484870"/>
                  <a:ext cx="9000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6407E07D-4868-4584-82EF-2BD1F20BE219}"/>
                    </a:ext>
                  </a:extLst>
                </p14:cNvPr>
                <p14:cNvContentPartPr/>
                <p14:nvPr/>
              </p14:nvContentPartPr>
              <p14:xfrm>
                <a:off x="4617178" y="3528070"/>
                <a:ext cx="271800" cy="20160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6407E07D-4868-4584-82EF-2BD1F20BE219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608538" y="3519430"/>
                  <a:ext cx="28944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7F20F1D2-2A67-46CA-87E9-F039A9E2BC31}"/>
                    </a:ext>
                  </a:extLst>
                </p14:cNvPr>
                <p14:cNvContentPartPr/>
                <p14:nvPr/>
              </p14:nvContentPartPr>
              <p14:xfrm>
                <a:off x="2415418" y="5983990"/>
                <a:ext cx="123840" cy="24696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7F20F1D2-2A67-46CA-87E9-F039A9E2BC3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406418" y="5975350"/>
                  <a:ext cx="14148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FC3A09A7-F613-4414-82F7-DEDF7587659B}"/>
                    </a:ext>
                  </a:extLst>
                </p14:cNvPr>
                <p14:cNvContentPartPr/>
                <p14:nvPr/>
              </p14:nvContentPartPr>
              <p14:xfrm>
                <a:off x="2588578" y="6050230"/>
                <a:ext cx="89280" cy="21816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FC3A09A7-F613-4414-82F7-DEDF7587659B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2579578" y="6041230"/>
                  <a:ext cx="10692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125ED15-85B5-4EC7-BC78-ACF50C3DD33F}"/>
                    </a:ext>
                  </a:extLst>
                </p14:cNvPr>
                <p14:cNvContentPartPr/>
                <p14:nvPr/>
              </p14:nvContentPartPr>
              <p14:xfrm>
                <a:off x="2750578" y="6025390"/>
                <a:ext cx="133920" cy="29052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125ED15-85B5-4EC7-BC78-ACF50C3DD33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2741938" y="6016390"/>
                  <a:ext cx="15156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990ADC40-B1C7-434B-AEC6-27DFA0F0ED85}"/>
                    </a:ext>
                  </a:extLst>
                </p14:cNvPr>
                <p14:cNvContentPartPr/>
                <p14:nvPr/>
              </p14:nvContentPartPr>
              <p14:xfrm>
                <a:off x="2959738" y="6028990"/>
                <a:ext cx="133920" cy="18432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990ADC40-B1C7-434B-AEC6-27DFA0F0ED85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2950738" y="6019990"/>
                  <a:ext cx="15156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995A22D0-2F00-4EFD-B95C-812770BE1489}"/>
                    </a:ext>
                  </a:extLst>
                </p14:cNvPr>
                <p14:cNvContentPartPr/>
                <p14:nvPr/>
              </p14:nvContentPartPr>
              <p14:xfrm>
                <a:off x="3182578" y="5844310"/>
                <a:ext cx="66960" cy="28512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995A22D0-2F00-4EFD-B95C-812770BE1489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173938" y="5835670"/>
                  <a:ext cx="8460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3F464A5B-40F8-4358-AE1D-F2F67506B0F0}"/>
                    </a:ext>
                  </a:extLst>
                </p14:cNvPr>
                <p14:cNvContentPartPr/>
                <p14:nvPr/>
              </p14:nvContentPartPr>
              <p14:xfrm>
                <a:off x="3259978" y="5821270"/>
                <a:ext cx="81360" cy="33588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3F464A5B-40F8-4358-AE1D-F2F67506B0F0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251338" y="5812630"/>
                  <a:ext cx="9900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C8E492FB-A58B-49A2-A133-0C238C5D41FF}"/>
                    </a:ext>
                  </a:extLst>
                </p14:cNvPr>
                <p14:cNvContentPartPr/>
                <p14:nvPr/>
              </p14:nvContentPartPr>
              <p14:xfrm>
                <a:off x="3273658" y="6007030"/>
                <a:ext cx="139680" cy="223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C8E492FB-A58B-49A2-A133-0C238C5D41F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264658" y="5998390"/>
                  <a:ext cx="15732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6AE0D467-0F03-42B8-89A7-5787B469265F}"/>
                    </a:ext>
                  </a:extLst>
                </p14:cNvPr>
                <p14:cNvContentPartPr/>
                <p14:nvPr/>
              </p14:nvContentPartPr>
              <p14:xfrm>
                <a:off x="3667858" y="5818390"/>
                <a:ext cx="66240" cy="36324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6AE0D467-0F03-42B8-89A7-5787B469265F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3658858" y="5809750"/>
                  <a:ext cx="83880" cy="38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A50A8FFE-FB6F-4F58-97F5-35658969D650}"/>
                    </a:ext>
                  </a:extLst>
                </p14:cNvPr>
                <p14:cNvContentPartPr/>
                <p14:nvPr/>
              </p14:nvContentPartPr>
              <p14:xfrm>
                <a:off x="3690178" y="5888950"/>
                <a:ext cx="317880" cy="28800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A50A8FFE-FB6F-4F58-97F5-35658969D650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681538" y="5879950"/>
                  <a:ext cx="33552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7D6823AF-023E-4B36-BF52-F79CBD0642FC}"/>
                    </a:ext>
                  </a:extLst>
                </p14:cNvPr>
                <p14:cNvContentPartPr/>
                <p14:nvPr/>
              </p14:nvContentPartPr>
              <p14:xfrm>
                <a:off x="3917338" y="6049150"/>
                <a:ext cx="135000" cy="2160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7D6823AF-023E-4B36-BF52-F79CBD0642FC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908338" y="6040510"/>
                  <a:ext cx="1526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9B74D1C6-3908-4337-992C-CD098BAB9253}"/>
                    </a:ext>
                  </a:extLst>
                </p14:cNvPr>
                <p14:cNvContentPartPr/>
                <p14:nvPr/>
              </p14:nvContentPartPr>
              <p14:xfrm>
                <a:off x="4133698" y="5807950"/>
                <a:ext cx="56160" cy="41220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9B74D1C6-3908-4337-992C-CD098BAB9253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125058" y="5799310"/>
                  <a:ext cx="7380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29D8A452-6D28-4E64-806E-366B7906231D}"/>
                    </a:ext>
                  </a:extLst>
                </p14:cNvPr>
                <p14:cNvContentPartPr/>
                <p14:nvPr/>
              </p14:nvContentPartPr>
              <p14:xfrm>
                <a:off x="4160338" y="5812630"/>
                <a:ext cx="247320" cy="31284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29D8A452-6D28-4E64-806E-366B7906231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4151698" y="5803630"/>
                  <a:ext cx="26496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074849BB-F56B-4A85-A961-1872539E8B08}"/>
                    </a:ext>
                  </a:extLst>
                </p14:cNvPr>
                <p14:cNvContentPartPr/>
                <p14:nvPr/>
              </p14:nvContentPartPr>
              <p14:xfrm>
                <a:off x="4434658" y="6004870"/>
                <a:ext cx="113040" cy="16488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074849BB-F56B-4A85-A961-1872539E8B08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426018" y="5996230"/>
                  <a:ext cx="13068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399F45AA-1BEF-4380-95D4-4BFA61E07F11}"/>
                    </a:ext>
                  </a:extLst>
                </p14:cNvPr>
                <p14:cNvContentPartPr/>
                <p14:nvPr/>
              </p14:nvContentPartPr>
              <p14:xfrm>
                <a:off x="4612858" y="5926030"/>
                <a:ext cx="138600" cy="41940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399F45AA-1BEF-4380-95D4-4BFA61E07F11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603858" y="5917390"/>
                  <a:ext cx="156240" cy="43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2D254DD0-3676-4C8C-9FAA-0B97056CF888}"/>
                    </a:ext>
                  </a:extLst>
                </p14:cNvPr>
                <p14:cNvContentPartPr/>
                <p14:nvPr/>
              </p14:nvContentPartPr>
              <p14:xfrm>
                <a:off x="4785658" y="5756110"/>
                <a:ext cx="194400" cy="32004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2D254DD0-3676-4C8C-9FAA-0B97056CF888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777018" y="5747470"/>
                  <a:ext cx="212040" cy="3376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45987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866C869-2B9F-40B7-8370-E9C7A251E027}"/>
              </a:ext>
            </a:extLst>
          </p:cNvPr>
          <p:cNvGrpSpPr/>
          <p:nvPr/>
        </p:nvGrpSpPr>
        <p:grpSpPr>
          <a:xfrm>
            <a:off x="427498" y="324070"/>
            <a:ext cx="7973280" cy="6097680"/>
            <a:chOff x="427498" y="324070"/>
            <a:chExt cx="7973280" cy="6097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484A683-ED8E-4811-8F7D-7EDA99B69FBD}"/>
                    </a:ext>
                  </a:extLst>
                </p14:cNvPr>
                <p14:cNvContentPartPr/>
                <p14:nvPr/>
              </p14:nvContentPartPr>
              <p14:xfrm>
                <a:off x="557818" y="1220830"/>
                <a:ext cx="113040" cy="6602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484A683-ED8E-4811-8F7D-7EDA99B69FB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48818" y="1211830"/>
                  <a:ext cx="130680" cy="67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BBD6063-8C97-42BA-A3E6-785C74868C50}"/>
                    </a:ext>
                  </a:extLst>
                </p14:cNvPr>
                <p14:cNvContentPartPr/>
                <p14:nvPr/>
              </p14:nvContentPartPr>
              <p14:xfrm>
                <a:off x="427498" y="1528990"/>
                <a:ext cx="237240" cy="442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BBD6063-8C97-42BA-A3E6-785C74868C5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18858" y="1519990"/>
                  <a:ext cx="25488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925D682-ACED-40A6-B95A-E1E8DB853349}"/>
                    </a:ext>
                  </a:extLst>
                </p14:cNvPr>
                <p14:cNvContentPartPr/>
                <p14:nvPr/>
              </p14:nvContentPartPr>
              <p14:xfrm>
                <a:off x="694978" y="1519630"/>
                <a:ext cx="89280" cy="2268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925D682-ACED-40A6-B95A-E1E8DB85334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86338" y="1510630"/>
                  <a:ext cx="10692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72355AD8-3417-4463-9546-4A1C97C80CC3}"/>
                    </a:ext>
                  </a:extLst>
                </p14:cNvPr>
                <p14:cNvContentPartPr/>
                <p14:nvPr/>
              </p14:nvContentPartPr>
              <p14:xfrm>
                <a:off x="847978" y="1554190"/>
                <a:ext cx="86760" cy="1839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72355AD8-3417-4463-9546-4A1C97C80CC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39338" y="1545550"/>
                  <a:ext cx="10440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15F5BBA-D22B-47F8-8611-0F42D6E9BF9D}"/>
                    </a:ext>
                  </a:extLst>
                </p14:cNvPr>
                <p14:cNvContentPartPr/>
                <p14:nvPr/>
              </p14:nvContentPartPr>
              <p14:xfrm>
                <a:off x="1225978" y="1309030"/>
                <a:ext cx="21240" cy="3643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15F5BBA-D22B-47F8-8611-0F42D6E9BF9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16978" y="1300390"/>
                  <a:ext cx="3888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3D8BA59D-520B-46DB-9FF0-AF62190EC4A6}"/>
                    </a:ext>
                  </a:extLst>
                </p14:cNvPr>
                <p14:cNvContentPartPr/>
                <p14:nvPr/>
              </p14:nvContentPartPr>
              <p14:xfrm>
                <a:off x="1227778" y="1244950"/>
                <a:ext cx="200880" cy="4482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3D8BA59D-520B-46DB-9FF0-AF62190EC4A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219138" y="1236310"/>
                  <a:ext cx="21852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E05D58F-58D7-405B-90D7-BDE2655C1742}"/>
                    </a:ext>
                  </a:extLst>
                </p14:cNvPr>
                <p14:cNvContentPartPr/>
                <p14:nvPr/>
              </p14:nvContentPartPr>
              <p14:xfrm>
                <a:off x="1438018" y="1604590"/>
                <a:ext cx="186480" cy="1803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E05D58F-58D7-405B-90D7-BDE2655C174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429378" y="1595950"/>
                  <a:ext cx="20412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24C9BB3-2FDE-4B49-BB0D-C9D0A95B370A}"/>
                    </a:ext>
                  </a:extLst>
                </p14:cNvPr>
                <p14:cNvContentPartPr/>
                <p14:nvPr/>
              </p14:nvContentPartPr>
              <p14:xfrm>
                <a:off x="1700818" y="1499830"/>
                <a:ext cx="18360" cy="26892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24C9BB3-2FDE-4B49-BB0D-C9D0A95B370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691818" y="1491190"/>
                  <a:ext cx="3600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9BD73C3-FFD9-427C-8197-672538BB1D30}"/>
                    </a:ext>
                  </a:extLst>
                </p14:cNvPr>
                <p14:cNvContentPartPr/>
                <p14:nvPr/>
              </p14:nvContentPartPr>
              <p14:xfrm>
                <a:off x="1826818" y="1577590"/>
                <a:ext cx="100080" cy="1663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9BD73C3-FFD9-427C-8197-672538BB1D3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817818" y="1568590"/>
                  <a:ext cx="11772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0D913F9-BB30-4431-B70C-3AF22258AD98}"/>
                    </a:ext>
                  </a:extLst>
                </p14:cNvPr>
                <p14:cNvContentPartPr/>
                <p14:nvPr/>
              </p14:nvContentPartPr>
              <p14:xfrm>
                <a:off x="2077018" y="1339630"/>
                <a:ext cx="14760" cy="378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0D913F9-BB30-4431-B70C-3AF22258AD9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068378" y="1330630"/>
                  <a:ext cx="3240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2502626-C892-4CF6-86EC-598C462FC80C}"/>
                    </a:ext>
                  </a:extLst>
                </p14:cNvPr>
                <p14:cNvContentPartPr/>
                <p14:nvPr/>
              </p14:nvContentPartPr>
              <p14:xfrm>
                <a:off x="2050738" y="1481830"/>
                <a:ext cx="48600" cy="2160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2502626-C892-4CF6-86EC-598C462FC80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041738" y="1472830"/>
                  <a:ext cx="662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28537A6B-61AF-4CF0-8C4C-983130012213}"/>
                    </a:ext>
                  </a:extLst>
                </p14:cNvPr>
                <p14:cNvContentPartPr/>
                <p14:nvPr/>
              </p14:nvContentPartPr>
              <p14:xfrm>
                <a:off x="2217058" y="1198150"/>
                <a:ext cx="31680" cy="3693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28537A6B-61AF-4CF0-8C4C-98313001221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208418" y="1189150"/>
                  <a:ext cx="4932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E1CFF536-D42C-41B7-A2F5-F2D91AE6F140}"/>
                    </a:ext>
                  </a:extLst>
                </p14:cNvPr>
                <p14:cNvContentPartPr/>
                <p14:nvPr/>
              </p14:nvContentPartPr>
              <p14:xfrm>
                <a:off x="2254138" y="1247110"/>
                <a:ext cx="144000" cy="34236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E1CFF536-D42C-41B7-A2F5-F2D91AE6F14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245498" y="1238110"/>
                  <a:ext cx="16164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C223895-37D0-401C-A9DF-CA0C7E9AD566}"/>
                    </a:ext>
                  </a:extLst>
                </p14:cNvPr>
                <p14:cNvContentPartPr/>
                <p14:nvPr/>
              </p14:nvContentPartPr>
              <p14:xfrm>
                <a:off x="2443138" y="1467430"/>
                <a:ext cx="162720" cy="1677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C223895-37D0-401C-A9DF-CA0C7E9AD56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434138" y="1458790"/>
                  <a:ext cx="18036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F3C3945-7584-4B83-90B1-BE2070D9B809}"/>
                    </a:ext>
                  </a:extLst>
                </p14:cNvPr>
                <p14:cNvContentPartPr/>
                <p14:nvPr/>
              </p14:nvContentPartPr>
              <p14:xfrm>
                <a:off x="2656258" y="1408750"/>
                <a:ext cx="183960" cy="1778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F3C3945-7584-4B83-90B1-BE2070D9B80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647258" y="1400110"/>
                  <a:ext cx="20160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9ADC7C2A-A93B-41B9-A711-8EF6415C0CE7}"/>
                    </a:ext>
                  </a:extLst>
                </p14:cNvPr>
                <p14:cNvContentPartPr/>
                <p14:nvPr/>
              </p14:nvContentPartPr>
              <p14:xfrm>
                <a:off x="2863618" y="1390030"/>
                <a:ext cx="116280" cy="18792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9ADC7C2A-A93B-41B9-A711-8EF6415C0CE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854618" y="1381390"/>
                  <a:ext cx="13392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D94084D-53C1-41A5-90B9-2C7EA2510798}"/>
                    </a:ext>
                  </a:extLst>
                </p14:cNvPr>
                <p14:cNvContentPartPr/>
                <p14:nvPr/>
              </p14:nvContentPartPr>
              <p14:xfrm>
                <a:off x="2847418" y="1397590"/>
                <a:ext cx="326880" cy="1292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D94084D-53C1-41A5-90B9-2C7EA251079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838418" y="1388950"/>
                  <a:ext cx="34452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C7A496DB-A95F-40DD-9E43-95603A2C1B8C}"/>
                    </a:ext>
                  </a:extLst>
                </p14:cNvPr>
                <p14:cNvContentPartPr/>
                <p14:nvPr/>
              </p14:nvContentPartPr>
              <p14:xfrm>
                <a:off x="3186898" y="1499830"/>
                <a:ext cx="21600" cy="403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C7A496DB-A95F-40DD-9E43-95603A2C1B8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178258" y="1491190"/>
                  <a:ext cx="3924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814188C4-A785-436B-9D4D-3ABA6C9F090E}"/>
                    </a:ext>
                  </a:extLst>
                </p14:cNvPr>
                <p14:cNvContentPartPr/>
                <p14:nvPr/>
              </p14:nvContentPartPr>
              <p14:xfrm>
                <a:off x="1233898" y="779470"/>
                <a:ext cx="1443240" cy="29556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814188C4-A785-436B-9D4D-3ABA6C9F090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224898" y="770830"/>
                  <a:ext cx="146088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8C8F88B2-3650-479C-81A8-B65A781EB74C}"/>
                    </a:ext>
                  </a:extLst>
                </p14:cNvPr>
                <p14:cNvContentPartPr/>
                <p14:nvPr/>
              </p14:nvContentPartPr>
              <p14:xfrm>
                <a:off x="1651498" y="463750"/>
                <a:ext cx="51480" cy="23868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8C8F88B2-3650-479C-81A8-B65A781EB74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642858" y="455110"/>
                  <a:ext cx="6912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759DA8D1-B45B-4DBF-9486-316D17547B18}"/>
                    </a:ext>
                  </a:extLst>
                </p14:cNvPr>
                <p14:cNvContentPartPr/>
                <p14:nvPr/>
              </p14:nvContentPartPr>
              <p14:xfrm>
                <a:off x="1620538" y="347830"/>
                <a:ext cx="243000" cy="21168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759DA8D1-B45B-4DBF-9486-316D17547B1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611898" y="338830"/>
                  <a:ext cx="26064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99F276CB-4740-46A6-BD66-8F0638FA4FD9}"/>
                    </a:ext>
                  </a:extLst>
                </p14:cNvPr>
                <p14:cNvContentPartPr/>
                <p14:nvPr/>
              </p14:nvContentPartPr>
              <p14:xfrm>
                <a:off x="1936258" y="413710"/>
                <a:ext cx="109080" cy="19476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99F276CB-4740-46A6-BD66-8F0638FA4FD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927618" y="405070"/>
                  <a:ext cx="12672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929196AD-1530-4794-8164-19F5EC1719E7}"/>
                    </a:ext>
                  </a:extLst>
                </p14:cNvPr>
                <p14:cNvContentPartPr/>
                <p14:nvPr/>
              </p14:nvContentPartPr>
              <p14:xfrm>
                <a:off x="1980898" y="404350"/>
                <a:ext cx="227520" cy="13932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929196AD-1530-4794-8164-19F5EC1719E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971898" y="395350"/>
                  <a:ext cx="24516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EE98A7F-01C5-4B32-B447-4FD53AD0CA98}"/>
                    </a:ext>
                  </a:extLst>
                </p14:cNvPr>
                <p14:cNvContentPartPr/>
                <p14:nvPr/>
              </p14:nvContentPartPr>
              <p14:xfrm>
                <a:off x="1825738" y="2033350"/>
                <a:ext cx="2100960" cy="313704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EE98A7F-01C5-4B32-B447-4FD53AD0CA9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816738" y="2024350"/>
                  <a:ext cx="2118600" cy="315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5EC1CCEF-2EA2-495E-92BD-879253C07CDB}"/>
                    </a:ext>
                  </a:extLst>
                </p14:cNvPr>
                <p14:cNvContentPartPr/>
                <p14:nvPr/>
              </p14:nvContentPartPr>
              <p14:xfrm>
                <a:off x="1713418" y="2150710"/>
                <a:ext cx="2160000" cy="301680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5EC1CCEF-2EA2-495E-92BD-879253C07CD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704418" y="2141710"/>
                  <a:ext cx="2177640" cy="303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475C751-02BE-4133-A6ED-1C1922983DA8}"/>
                    </a:ext>
                  </a:extLst>
                </p14:cNvPr>
                <p14:cNvContentPartPr/>
                <p14:nvPr/>
              </p14:nvContentPartPr>
              <p14:xfrm>
                <a:off x="801898" y="5349310"/>
                <a:ext cx="167760" cy="3384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475C751-02BE-4133-A6ED-1C1922983DA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92898" y="5340310"/>
                  <a:ext cx="18540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C4AC8740-5D51-49C5-BFD2-EF87DE2A2B26}"/>
                    </a:ext>
                  </a:extLst>
                </p14:cNvPr>
                <p14:cNvContentPartPr/>
                <p14:nvPr/>
              </p14:nvContentPartPr>
              <p14:xfrm>
                <a:off x="1060018" y="5457670"/>
                <a:ext cx="110520" cy="2044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C4AC8740-5D51-49C5-BFD2-EF87DE2A2B2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051378" y="5448670"/>
                  <a:ext cx="12816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C1201D2-F2A9-49A4-BF0E-C4E60829945E}"/>
                    </a:ext>
                  </a:extLst>
                </p14:cNvPr>
                <p14:cNvContentPartPr/>
                <p14:nvPr/>
              </p14:nvContentPartPr>
              <p14:xfrm>
                <a:off x="1215178" y="5394670"/>
                <a:ext cx="199800" cy="3078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C1201D2-F2A9-49A4-BF0E-C4E60829945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206538" y="5386030"/>
                  <a:ext cx="21744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A6D1BCFC-FA32-4F09-AE37-11B440095EA6}"/>
                    </a:ext>
                  </a:extLst>
                </p14:cNvPr>
                <p14:cNvContentPartPr/>
                <p14:nvPr/>
              </p14:nvContentPartPr>
              <p14:xfrm>
                <a:off x="1512178" y="5365870"/>
                <a:ext cx="152640" cy="31608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A6D1BCFC-FA32-4F09-AE37-11B440095EA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503178" y="5356870"/>
                  <a:ext cx="17028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03064C29-1727-45BF-A14A-AF09B9118FA0}"/>
                    </a:ext>
                  </a:extLst>
                </p14:cNvPr>
                <p14:cNvContentPartPr/>
                <p14:nvPr/>
              </p14:nvContentPartPr>
              <p14:xfrm>
                <a:off x="1760218" y="5479270"/>
                <a:ext cx="151200" cy="17784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03064C29-1727-45BF-A14A-AF09B9118FA0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751218" y="5470270"/>
                  <a:ext cx="16884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E0EECBAB-44AD-44B6-855B-CE43BA7F0E94}"/>
                    </a:ext>
                  </a:extLst>
                </p14:cNvPr>
                <p14:cNvContentPartPr/>
                <p14:nvPr/>
              </p14:nvContentPartPr>
              <p14:xfrm>
                <a:off x="2287978" y="5294590"/>
                <a:ext cx="71280" cy="36972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E0EECBAB-44AD-44B6-855B-CE43BA7F0E9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279338" y="5285950"/>
                  <a:ext cx="8892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BD9E13E-CD42-441A-A891-A0CA68EB9738}"/>
                    </a:ext>
                  </a:extLst>
                </p14:cNvPr>
                <p14:cNvContentPartPr/>
                <p14:nvPr/>
              </p14:nvContentPartPr>
              <p14:xfrm>
                <a:off x="2316058" y="5284150"/>
                <a:ext cx="239760" cy="3114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BD9E13E-CD42-441A-A891-A0CA68EB973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307058" y="5275510"/>
                  <a:ext cx="25740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14F24EE1-186F-482C-9524-4E7D2A6F72C3}"/>
                    </a:ext>
                  </a:extLst>
                </p14:cNvPr>
                <p14:cNvContentPartPr/>
                <p14:nvPr/>
              </p14:nvContentPartPr>
              <p14:xfrm>
                <a:off x="2604778" y="5467750"/>
                <a:ext cx="130680" cy="14616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14F24EE1-186F-482C-9524-4E7D2A6F72C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596138" y="5458750"/>
                  <a:ext cx="14832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9C3A02E5-C10D-4615-A649-4656D154A2F4}"/>
                    </a:ext>
                  </a:extLst>
                </p14:cNvPr>
                <p14:cNvContentPartPr/>
                <p14:nvPr/>
              </p14:nvContentPartPr>
              <p14:xfrm>
                <a:off x="2797738" y="5426710"/>
                <a:ext cx="91080" cy="36720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9C3A02E5-C10D-4615-A649-4656D154A2F4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788738" y="5417710"/>
                  <a:ext cx="10872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FE05A80-6B1D-4F4F-909C-EB365E60EC37}"/>
                    </a:ext>
                  </a:extLst>
                </p14:cNvPr>
                <p14:cNvContentPartPr/>
                <p14:nvPr/>
              </p14:nvContentPartPr>
              <p14:xfrm>
                <a:off x="2962258" y="5332750"/>
                <a:ext cx="51840" cy="26712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FE05A80-6B1D-4F4F-909C-EB365E60EC3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953258" y="5323750"/>
                  <a:ext cx="6948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DD73D56-0D3B-42BA-AAC4-AB634656978B}"/>
                    </a:ext>
                  </a:extLst>
                </p14:cNvPr>
                <p14:cNvContentPartPr/>
                <p14:nvPr/>
              </p14:nvContentPartPr>
              <p14:xfrm>
                <a:off x="2933458" y="5440750"/>
                <a:ext cx="173160" cy="2016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DD73D56-0D3B-42BA-AAC4-AB634656978B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924818" y="5432110"/>
                  <a:ext cx="1908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9BBD8F1-8E93-44FB-84D6-80DCA0267E48}"/>
                    </a:ext>
                  </a:extLst>
                </p14:cNvPr>
                <p14:cNvContentPartPr/>
                <p14:nvPr/>
              </p14:nvContentPartPr>
              <p14:xfrm>
                <a:off x="868138" y="6017470"/>
                <a:ext cx="199800" cy="23004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9BBD8F1-8E93-44FB-84D6-80DCA0267E48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59498" y="6008830"/>
                  <a:ext cx="2174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76FA7D62-6120-4E54-B60F-813E8CA16B1D}"/>
                    </a:ext>
                  </a:extLst>
                </p14:cNvPr>
                <p14:cNvContentPartPr/>
                <p14:nvPr/>
              </p14:nvContentPartPr>
              <p14:xfrm>
                <a:off x="1100698" y="6012430"/>
                <a:ext cx="158040" cy="31284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76FA7D62-6120-4E54-B60F-813E8CA16B1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092058" y="6003430"/>
                  <a:ext cx="17568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0D0508B4-7E62-402C-81D6-7E0C2435ED60}"/>
                    </a:ext>
                  </a:extLst>
                </p14:cNvPr>
                <p14:cNvContentPartPr/>
                <p14:nvPr/>
              </p14:nvContentPartPr>
              <p14:xfrm>
                <a:off x="1281778" y="6033670"/>
                <a:ext cx="90000" cy="21636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0D0508B4-7E62-402C-81D6-7E0C2435ED60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273138" y="6024670"/>
                  <a:ext cx="10764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E7E17F6D-CD5E-4BD9-9B9C-39B2E1166352}"/>
                    </a:ext>
                  </a:extLst>
                </p14:cNvPr>
                <p14:cNvContentPartPr/>
                <p14:nvPr/>
              </p14:nvContentPartPr>
              <p14:xfrm>
                <a:off x="1630978" y="5981110"/>
                <a:ext cx="176760" cy="3564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E7E17F6D-CD5E-4BD9-9B9C-39B2E1166352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622338" y="5972470"/>
                  <a:ext cx="19440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C6F2F094-EBF9-416F-A1D6-C2BCB5D51301}"/>
                    </a:ext>
                  </a:extLst>
                </p14:cNvPr>
                <p14:cNvContentPartPr/>
                <p14:nvPr/>
              </p14:nvContentPartPr>
              <p14:xfrm>
                <a:off x="1718098" y="5940070"/>
                <a:ext cx="12960" cy="29376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C6F2F094-EBF9-416F-A1D6-C2BCB5D5130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709458" y="5931430"/>
                  <a:ext cx="3060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47B0B584-77A4-4C9D-BAEF-CCB6E1F1568C}"/>
                    </a:ext>
                  </a:extLst>
                </p14:cNvPr>
                <p14:cNvContentPartPr/>
                <p14:nvPr/>
              </p14:nvContentPartPr>
              <p14:xfrm>
                <a:off x="1833658" y="5852230"/>
                <a:ext cx="276120" cy="36072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47B0B584-77A4-4C9D-BAEF-CCB6E1F1568C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825018" y="5843590"/>
                  <a:ext cx="293760" cy="37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DF6F0732-8B76-42DE-BC87-B1F313016DB1}"/>
                    </a:ext>
                  </a:extLst>
                </p14:cNvPr>
                <p14:cNvContentPartPr/>
                <p14:nvPr/>
              </p14:nvContentPartPr>
              <p14:xfrm>
                <a:off x="2303458" y="3483070"/>
                <a:ext cx="119160" cy="28440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DF6F0732-8B76-42DE-BC87-B1F313016DB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2294818" y="3474430"/>
                  <a:ext cx="13680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3858B633-D3AC-42EC-94C9-5F120CE60808}"/>
                    </a:ext>
                  </a:extLst>
                </p14:cNvPr>
                <p14:cNvContentPartPr/>
                <p14:nvPr/>
              </p14:nvContentPartPr>
              <p14:xfrm>
                <a:off x="2327938" y="3375790"/>
                <a:ext cx="387360" cy="2628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3858B633-D3AC-42EC-94C9-5F120CE6080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319298" y="3366790"/>
                  <a:ext cx="40500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AD08174C-23EB-4CA4-BB3C-7F1893FF86E4}"/>
                    </a:ext>
                  </a:extLst>
                </p14:cNvPr>
                <p14:cNvContentPartPr/>
                <p14:nvPr/>
              </p14:nvContentPartPr>
              <p14:xfrm>
                <a:off x="2754538" y="3407110"/>
                <a:ext cx="203760" cy="22608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AD08174C-23EB-4CA4-BB3C-7F1893FF86E4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745538" y="3398110"/>
                  <a:ext cx="22140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6842D49C-B201-410F-B37C-0273D531156B}"/>
                    </a:ext>
                  </a:extLst>
                </p14:cNvPr>
                <p14:cNvContentPartPr/>
                <p14:nvPr/>
              </p14:nvContentPartPr>
              <p14:xfrm>
                <a:off x="2319658" y="4029550"/>
                <a:ext cx="339840" cy="18180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6842D49C-B201-410F-B37C-0273D531156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311018" y="4020910"/>
                  <a:ext cx="3574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420AB316-13AC-48C2-93E0-A992F7809BEB}"/>
                    </a:ext>
                  </a:extLst>
                </p14:cNvPr>
                <p14:cNvContentPartPr/>
                <p14:nvPr/>
              </p14:nvContentPartPr>
              <p14:xfrm>
                <a:off x="2540338" y="4125670"/>
                <a:ext cx="171360" cy="3913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420AB316-13AC-48C2-93E0-A992F7809BE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531338" y="4116670"/>
                  <a:ext cx="189000" cy="40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A3EA479D-D95E-4375-95E6-697BF2A8F2AE}"/>
                    </a:ext>
                  </a:extLst>
                </p14:cNvPr>
                <p14:cNvContentPartPr/>
                <p14:nvPr/>
              </p14:nvContentPartPr>
              <p14:xfrm>
                <a:off x="2787658" y="4303870"/>
                <a:ext cx="268200" cy="26172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A3EA479D-D95E-4375-95E6-697BF2A8F2AE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779018" y="4295230"/>
                  <a:ext cx="28584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83CBBFEC-7495-4FD8-B524-021D82612AEB}"/>
                    </a:ext>
                  </a:extLst>
                </p14:cNvPr>
                <p14:cNvContentPartPr/>
                <p14:nvPr/>
              </p14:nvContentPartPr>
              <p14:xfrm>
                <a:off x="3050458" y="4239070"/>
                <a:ext cx="136440" cy="13464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83CBBFEC-7495-4FD8-B524-021D82612AE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3041818" y="4230070"/>
                  <a:ext cx="15408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9FF4C7C0-8EA3-473C-A31F-A04CBFF3CAE1}"/>
                    </a:ext>
                  </a:extLst>
                </p14:cNvPr>
                <p14:cNvContentPartPr/>
                <p14:nvPr/>
              </p14:nvContentPartPr>
              <p14:xfrm>
                <a:off x="4038658" y="3523030"/>
                <a:ext cx="153000" cy="30636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9FF4C7C0-8EA3-473C-A31F-A04CBFF3CAE1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4030018" y="3514390"/>
                  <a:ext cx="17064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10710B80-6FEB-413A-848C-B0C6C0F9BDDE}"/>
                    </a:ext>
                  </a:extLst>
                </p14:cNvPr>
                <p14:cNvContentPartPr/>
                <p14:nvPr/>
              </p14:nvContentPartPr>
              <p14:xfrm>
                <a:off x="3995458" y="3619510"/>
                <a:ext cx="245160" cy="15012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10710B80-6FEB-413A-848C-B0C6C0F9BDD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986818" y="3610870"/>
                  <a:ext cx="26280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8FD541E6-1FCA-4EBF-A7D1-8A69324FE87A}"/>
                    </a:ext>
                  </a:extLst>
                </p14:cNvPr>
                <p14:cNvContentPartPr/>
                <p14:nvPr/>
              </p14:nvContentPartPr>
              <p14:xfrm>
                <a:off x="4339618" y="3412870"/>
                <a:ext cx="61560" cy="29124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8FD541E6-1FCA-4EBF-A7D1-8A69324FE87A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330978" y="3404230"/>
                  <a:ext cx="7920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70335530-600E-4773-AC2C-856C26A4C11A}"/>
                    </a:ext>
                  </a:extLst>
                </p14:cNvPr>
                <p14:cNvContentPartPr/>
                <p14:nvPr/>
              </p14:nvContentPartPr>
              <p14:xfrm>
                <a:off x="4296058" y="3270670"/>
                <a:ext cx="212040" cy="33300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70335530-600E-4773-AC2C-856C26A4C11A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287418" y="3261670"/>
                  <a:ext cx="229680" cy="35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1C1D7852-8CF1-4360-9463-77708DD5BEB6}"/>
                    </a:ext>
                  </a:extLst>
                </p14:cNvPr>
                <p14:cNvContentPartPr/>
                <p14:nvPr/>
              </p14:nvContentPartPr>
              <p14:xfrm>
                <a:off x="4618258" y="3493870"/>
                <a:ext cx="72360" cy="27648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1C1D7852-8CF1-4360-9463-77708DD5BEB6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609258" y="3484870"/>
                  <a:ext cx="9000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6407E07D-4868-4584-82EF-2BD1F20BE219}"/>
                    </a:ext>
                  </a:extLst>
                </p14:cNvPr>
                <p14:cNvContentPartPr/>
                <p14:nvPr/>
              </p14:nvContentPartPr>
              <p14:xfrm>
                <a:off x="4617178" y="3528070"/>
                <a:ext cx="271800" cy="20160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6407E07D-4868-4584-82EF-2BD1F20BE219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608538" y="3519430"/>
                  <a:ext cx="28944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7F20F1D2-2A67-46CA-87E9-F039A9E2BC31}"/>
                    </a:ext>
                  </a:extLst>
                </p14:cNvPr>
                <p14:cNvContentPartPr/>
                <p14:nvPr/>
              </p14:nvContentPartPr>
              <p14:xfrm>
                <a:off x="2415418" y="5983990"/>
                <a:ext cx="123840" cy="24696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7F20F1D2-2A67-46CA-87E9-F039A9E2BC3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406418" y="5975350"/>
                  <a:ext cx="14148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FC3A09A7-F613-4414-82F7-DEDF7587659B}"/>
                    </a:ext>
                  </a:extLst>
                </p14:cNvPr>
                <p14:cNvContentPartPr/>
                <p14:nvPr/>
              </p14:nvContentPartPr>
              <p14:xfrm>
                <a:off x="2588578" y="6050230"/>
                <a:ext cx="89280" cy="21816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FC3A09A7-F613-4414-82F7-DEDF7587659B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2579578" y="6041230"/>
                  <a:ext cx="10692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125ED15-85B5-4EC7-BC78-ACF50C3DD33F}"/>
                    </a:ext>
                  </a:extLst>
                </p14:cNvPr>
                <p14:cNvContentPartPr/>
                <p14:nvPr/>
              </p14:nvContentPartPr>
              <p14:xfrm>
                <a:off x="2750578" y="6025390"/>
                <a:ext cx="133920" cy="29052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125ED15-85B5-4EC7-BC78-ACF50C3DD33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2741938" y="6016390"/>
                  <a:ext cx="15156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990ADC40-B1C7-434B-AEC6-27DFA0F0ED85}"/>
                    </a:ext>
                  </a:extLst>
                </p14:cNvPr>
                <p14:cNvContentPartPr/>
                <p14:nvPr/>
              </p14:nvContentPartPr>
              <p14:xfrm>
                <a:off x="2959738" y="6028990"/>
                <a:ext cx="133920" cy="18432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990ADC40-B1C7-434B-AEC6-27DFA0F0ED85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2950738" y="6019990"/>
                  <a:ext cx="15156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995A22D0-2F00-4EFD-B95C-812770BE1489}"/>
                    </a:ext>
                  </a:extLst>
                </p14:cNvPr>
                <p14:cNvContentPartPr/>
                <p14:nvPr/>
              </p14:nvContentPartPr>
              <p14:xfrm>
                <a:off x="3182578" y="5844310"/>
                <a:ext cx="66960" cy="28512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995A22D0-2F00-4EFD-B95C-812770BE1489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173938" y="5835670"/>
                  <a:ext cx="8460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3F464A5B-40F8-4358-AE1D-F2F67506B0F0}"/>
                    </a:ext>
                  </a:extLst>
                </p14:cNvPr>
                <p14:cNvContentPartPr/>
                <p14:nvPr/>
              </p14:nvContentPartPr>
              <p14:xfrm>
                <a:off x="3259978" y="5821270"/>
                <a:ext cx="81360" cy="33588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3F464A5B-40F8-4358-AE1D-F2F67506B0F0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251338" y="5812630"/>
                  <a:ext cx="9900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C8E492FB-A58B-49A2-A133-0C238C5D41FF}"/>
                    </a:ext>
                  </a:extLst>
                </p14:cNvPr>
                <p14:cNvContentPartPr/>
                <p14:nvPr/>
              </p14:nvContentPartPr>
              <p14:xfrm>
                <a:off x="3273658" y="6007030"/>
                <a:ext cx="139680" cy="223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C8E492FB-A58B-49A2-A133-0C238C5D41F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264658" y="5998390"/>
                  <a:ext cx="15732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6AE0D467-0F03-42B8-89A7-5787B469265F}"/>
                    </a:ext>
                  </a:extLst>
                </p14:cNvPr>
                <p14:cNvContentPartPr/>
                <p14:nvPr/>
              </p14:nvContentPartPr>
              <p14:xfrm>
                <a:off x="3667858" y="5818390"/>
                <a:ext cx="66240" cy="36324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6AE0D467-0F03-42B8-89A7-5787B469265F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3658858" y="5809750"/>
                  <a:ext cx="83880" cy="38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A50A8FFE-FB6F-4F58-97F5-35658969D650}"/>
                    </a:ext>
                  </a:extLst>
                </p14:cNvPr>
                <p14:cNvContentPartPr/>
                <p14:nvPr/>
              </p14:nvContentPartPr>
              <p14:xfrm>
                <a:off x="3690178" y="5888950"/>
                <a:ext cx="317880" cy="28800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A50A8FFE-FB6F-4F58-97F5-35658969D650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681538" y="5879950"/>
                  <a:ext cx="33552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7D6823AF-023E-4B36-BF52-F79CBD0642FC}"/>
                    </a:ext>
                  </a:extLst>
                </p14:cNvPr>
                <p14:cNvContentPartPr/>
                <p14:nvPr/>
              </p14:nvContentPartPr>
              <p14:xfrm>
                <a:off x="3917338" y="6049150"/>
                <a:ext cx="135000" cy="2160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7D6823AF-023E-4B36-BF52-F79CBD0642FC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908338" y="6040510"/>
                  <a:ext cx="1526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9B74D1C6-3908-4337-992C-CD098BAB9253}"/>
                    </a:ext>
                  </a:extLst>
                </p14:cNvPr>
                <p14:cNvContentPartPr/>
                <p14:nvPr/>
              </p14:nvContentPartPr>
              <p14:xfrm>
                <a:off x="4133698" y="5807950"/>
                <a:ext cx="56160" cy="41220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9B74D1C6-3908-4337-992C-CD098BAB9253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125058" y="5799310"/>
                  <a:ext cx="7380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29D8A452-6D28-4E64-806E-366B7906231D}"/>
                    </a:ext>
                  </a:extLst>
                </p14:cNvPr>
                <p14:cNvContentPartPr/>
                <p14:nvPr/>
              </p14:nvContentPartPr>
              <p14:xfrm>
                <a:off x="4160338" y="5812630"/>
                <a:ext cx="247320" cy="31284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29D8A452-6D28-4E64-806E-366B7906231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4151698" y="5803630"/>
                  <a:ext cx="26496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074849BB-F56B-4A85-A961-1872539E8B08}"/>
                    </a:ext>
                  </a:extLst>
                </p14:cNvPr>
                <p14:cNvContentPartPr/>
                <p14:nvPr/>
              </p14:nvContentPartPr>
              <p14:xfrm>
                <a:off x="4434658" y="6004870"/>
                <a:ext cx="113040" cy="16488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074849BB-F56B-4A85-A961-1872539E8B08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426018" y="5996230"/>
                  <a:ext cx="13068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399F45AA-1BEF-4380-95D4-4BFA61E07F11}"/>
                    </a:ext>
                  </a:extLst>
                </p14:cNvPr>
                <p14:cNvContentPartPr/>
                <p14:nvPr/>
              </p14:nvContentPartPr>
              <p14:xfrm>
                <a:off x="4612858" y="5926030"/>
                <a:ext cx="138600" cy="41940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399F45AA-1BEF-4380-95D4-4BFA61E07F11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603858" y="5917390"/>
                  <a:ext cx="156240" cy="43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2D254DD0-3676-4C8C-9FAA-0B97056CF888}"/>
                    </a:ext>
                  </a:extLst>
                </p14:cNvPr>
                <p14:cNvContentPartPr/>
                <p14:nvPr/>
              </p14:nvContentPartPr>
              <p14:xfrm>
                <a:off x="4785658" y="5756110"/>
                <a:ext cx="194400" cy="32004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2D254DD0-3676-4C8C-9FAA-0B97056CF888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777018" y="5747470"/>
                  <a:ext cx="21204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9468C64D-940C-4294-B74E-42140A8207E8}"/>
                    </a:ext>
                  </a:extLst>
                </p14:cNvPr>
                <p14:cNvContentPartPr/>
                <p14:nvPr/>
              </p14:nvContentPartPr>
              <p14:xfrm>
                <a:off x="4924258" y="348190"/>
                <a:ext cx="57600" cy="96948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9468C64D-940C-4294-B74E-42140A8207E8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915618" y="339550"/>
                  <a:ext cx="75240" cy="9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A235A062-E37B-4190-87BB-7BDFF057D964}"/>
                    </a:ext>
                  </a:extLst>
                </p14:cNvPr>
                <p14:cNvContentPartPr/>
                <p14:nvPr/>
              </p14:nvContentPartPr>
              <p14:xfrm>
                <a:off x="4974298" y="324070"/>
                <a:ext cx="2057040" cy="95832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A235A062-E37B-4190-87BB-7BDFF057D964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4965658" y="315430"/>
                  <a:ext cx="2074680" cy="9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A4325109-B09F-4456-94A2-66B4267B85BF}"/>
                    </a:ext>
                  </a:extLst>
                </p14:cNvPr>
                <p14:cNvContentPartPr/>
                <p14:nvPr/>
              </p14:nvContentPartPr>
              <p14:xfrm>
                <a:off x="4972138" y="1257190"/>
                <a:ext cx="2061000" cy="7812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A4325109-B09F-4456-94A2-66B4267B85BF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4963498" y="1248190"/>
                  <a:ext cx="207864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437D1740-089E-4CEA-98F9-800A79DFE1BC}"/>
                    </a:ext>
                  </a:extLst>
                </p14:cNvPr>
                <p14:cNvContentPartPr/>
                <p14:nvPr/>
              </p14:nvContentPartPr>
              <p14:xfrm>
                <a:off x="5517898" y="604510"/>
                <a:ext cx="254880" cy="39132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437D1740-089E-4CEA-98F9-800A79DFE1BC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5508898" y="595870"/>
                  <a:ext cx="272520" cy="40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F44DF14A-25E6-4FC4-A7CB-C03B0D64855A}"/>
                    </a:ext>
                  </a:extLst>
                </p14:cNvPr>
                <p14:cNvContentPartPr/>
                <p14:nvPr/>
              </p14:nvContentPartPr>
              <p14:xfrm>
                <a:off x="5792938" y="659950"/>
                <a:ext cx="64440" cy="33660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F44DF14A-25E6-4FC4-A7CB-C03B0D64855A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783938" y="651310"/>
                  <a:ext cx="8208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F3519348-6B33-4E58-983E-5A633373A49C}"/>
                    </a:ext>
                  </a:extLst>
                </p14:cNvPr>
                <p14:cNvContentPartPr/>
                <p14:nvPr/>
              </p14:nvContentPartPr>
              <p14:xfrm>
                <a:off x="5838658" y="646270"/>
                <a:ext cx="242280" cy="26316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F3519348-6B33-4E58-983E-5A633373A49C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5829658" y="637270"/>
                  <a:ext cx="25992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7FEC2DA8-3329-4151-B040-04018EAAAD1B}"/>
                    </a:ext>
                  </a:extLst>
                </p14:cNvPr>
                <p14:cNvContentPartPr/>
                <p14:nvPr/>
              </p14:nvContentPartPr>
              <p14:xfrm>
                <a:off x="5104618" y="1441870"/>
                <a:ext cx="68400" cy="29268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7FEC2DA8-3329-4151-B040-04018EAAAD1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5095618" y="1432870"/>
                  <a:ext cx="8604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6974169B-5212-4171-AF56-EEDD9576DE8E}"/>
                    </a:ext>
                  </a:extLst>
                </p14:cNvPr>
                <p14:cNvContentPartPr/>
                <p14:nvPr/>
              </p14:nvContentPartPr>
              <p14:xfrm>
                <a:off x="5170138" y="1446190"/>
                <a:ext cx="167760" cy="25056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6974169B-5212-4171-AF56-EEDD9576DE8E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5161138" y="1437550"/>
                  <a:ext cx="18540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EE7956FC-8612-4C9E-83AD-CBCE5A382E80}"/>
                    </a:ext>
                  </a:extLst>
                </p14:cNvPr>
                <p14:cNvContentPartPr/>
                <p14:nvPr/>
              </p14:nvContentPartPr>
              <p14:xfrm>
                <a:off x="5423578" y="1500190"/>
                <a:ext cx="120240" cy="4392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EE7956FC-8612-4C9E-83AD-CBCE5A382E80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5414578" y="1491550"/>
                  <a:ext cx="13788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29887460-4058-4600-BE11-49CA31ADE086}"/>
                    </a:ext>
                  </a:extLst>
                </p14:cNvPr>
                <p14:cNvContentPartPr/>
                <p14:nvPr/>
              </p14:nvContentPartPr>
              <p14:xfrm>
                <a:off x="5413138" y="1586590"/>
                <a:ext cx="160200" cy="7992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29887460-4058-4600-BE11-49CA31ADE086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5404498" y="1577590"/>
                  <a:ext cx="17784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DB3C88F2-6824-48F5-B2B9-221B7F0DE62F}"/>
                    </a:ext>
                  </a:extLst>
                </p14:cNvPr>
                <p14:cNvContentPartPr/>
                <p14:nvPr/>
              </p14:nvContentPartPr>
              <p14:xfrm>
                <a:off x="6205138" y="734830"/>
                <a:ext cx="247320" cy="21924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DB3C88F2-6824-48F5-B2B9-221B7F0DE62F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6196138" y="726190"/>
                  <a:ext cx="26496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11804A9E-7E93-493C-8642-7188065AD002}"/>
                    </a:ext>
                  </a:extLst>
                </p14:cNvPr>
                <p14:cNvContentPartPr/>
                <p14:nvPr/>
              </p14:nvContentPartPr>
              <p14:xfrm>
                <a:off x="6352018" y="858670"/>
                <a:ext cx="287640" cy="26028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11804A9E-7E93-493C-8642-7188065AD00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6343378" y="849670"/>
                  <a:ext cx="30528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7A832848-B876-423D-9C8F-D540DB671BAE}"/>
                    </a:ext>
                  </a:extLst>
                </p14:cNvPr>
                <p14:cNvContentPartPr/>
                <p14:nvPr/>
              </p14:nvContentPartPr>
              <p14:xfrm>
                <a:off x="6594298" y="958030"/>
                <a:ext cx="134280" cy="17748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7A832848-B876-423D-9C8F-D540DB671BAE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6585298" y="949030"/>
                  <a:ext cx="15192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ED8CE8BE-4346-463E-B7CB-6434BAFA37C4}"/>
                    </a:ext>
                  </a:extLst>
                </p14:cNvPr>
                <p14:cNvContentPartPr/>
                <p14:nvPr/>
              </p14:nvContentPartPr>
              <p14:xfrm>
                <a:off x="6737218" y="880270"/>
                <a:ext cx="98280" cy="19260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ED8CE8BE-4346-463E-B7CB-6434BAFA37C4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6728218" y="871270"/>
                  <a:ext cx="11592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C1564476-EED4-45AB-9A81-C7470675D4A8}"/>
                    </a:ext>
                  </a:extLst>
                </p14:cNvPr>
                <p14:cNvContentPartPr/>
                <p14:nvPr/>
              </p14:nvContentPartPr>
              <p14:xfrm>
                <a:off x="6827578" y="875590"/>
                <a:ext cx="178560" cy="11304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C1564476-EED4-45AB-9A81-C7470675D4A8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6818938" y="866950"/>
                  <a:ext cx="19620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CBABC503-2405-4C42-AC60-027E623C3194}"/>
                    </a:ext>
                  </a:extLst>
                </p14:cNvPr>
                <p14:cNvContentPartPr/>
                <p14:nvPr/>
              </p14:nvContentPartPr>
              <p14:xfrm>
                <a:off x="6583498" y="940750"/>
                <a:ext cx="38520" cy="7848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CBABC503-2405-4C42-AC60-027E623C3194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6574498" y="931750"/>
                  <a:ext cx="5616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076CAE20-302F-4D76-9083-A9FD9D63A2D2}"/>
                    </a:ext>
                  </a:extLst>
                </p14:cNvPr>
                <p14:cNvContentPartPr/>
                <p14:nvPr/>
              </p14:nvContentPartPr>
              <p14:xfrm>
                <a:off x="5727778" y="1402270"/>
                <a:ext cx="181080" cy="27756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076CAE20-302F-4D76-9083-A9FD9D63A2D2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5718778" y="1393270"/>
                  <a:ext cx="19872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F5129E40-F5EE-42E7-AC8C-7CEAEC93D830}"/>
                    </a:ext>
                  </a:extLst>
                </p14:cNvPr>
                <p14:cNvContentPartPr/>
                <p14:nvPr/>
              </p14:nvContentPartPr>
              <p14:xfrm>
                <a:off x="5959978" y="1512070"/>
                <a:ext cx="104400" cy="16488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F5129E40-F5EE-42E7-AC8C-7CEAEC93D830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5951338" y="1503070"/>
                  <a:ext cx="12204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2BBA775F-2167-443B-92DA-F9E69EC8EA0C}"/>
                    </a:ext>
                  </a:extLst>
                </p14:cNvPr>
                <p14:cNvContentPartPr/>
                <p14:nvPr/>
              </p14:nvContentPartPr>
              <p14:xfrm>
                <a:off x="6132058" y="1498390"/>
                <a:ext cx="125280" cy="39096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2BBA775F-2167-443B-92DA-F9E69EC8EA0C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6123058" y="1489390"/>
                  <a:ext cx="142920" cy="40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EFB36865-5333-4E9B-8D6E-0FCDF2EB3E7C}"/>
                    </a:ext>
                  </a:extLst>
                </p14:cNvPr>
                <p14:cNvContentPartPr/>
                <p14:nvPr/>
              </p14:nvContentPartPr>
              <p14:xfrm>
                <a:off x="6345178" y="1353670"/>
                <a:ext cx="82800" cy="29124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EFB36865-5333-4E9B-8D6E-0FCDF2EB3E7C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6336178" y="1345030"/>
                  <a:ext cx="10044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55EE4E7F-0F65-4BEA-86FB-5661E18B564A}"/>
                    </a:ext>
                  </a:extLst>
                </p14:cNvPr>
                <p14:cNvContentPartPr/>
                <p14:nvPr/>
              </p14:nvContentPartPr>
              <p14:xfrm>
                <a:off x="6355618" y="1477510"/>
                <a:ext cx="164880" cy="3384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55EE4E7F-0F65-4BEA-86FB-5661E18B564A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6346618" y="1468870"/>
                  <a:ext cx="18252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2F3330D2-3ABE-4BDA-8DCA-796F9BBD63A7}"/>
                    </a:ext>
                  </a:extLst>
                </p14:cNvPr>
                <p14:cNvContentPartPr/>
                <p14:nvPr/>
              </p14:nvContentPartPr>
              <p14:xfrm>
                <a:off x="5239978" y="1960270"/>
                <a:ext cx="13320" cy="4248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2F3330D2-3ABE-4BDA-8DCA-796F9BBD63A7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230978" y="1951630"/>
                  <a:ext cx="3096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4363DB59-80F8-4B6A-9D7A-0E0C8F94CCC5}"/>
                    </a:ext>
                  </a:extLst>
                </p14:cNvPr>
                <p14:cNvContentPartPr/>
                <p14:nvPr/>
              </p14:nvContentPartPr>
              <p14:xfrm>
                <a:off x="5258338" y="2021110"/>
                <a:ext cx="7200" cy="1008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4363DB59-80F8-4B6A-9D7A-0E0C8F94CCC5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5249338" y="2012470"/>
                  <a:ext cx="2484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EC00A8B1-889F-480B-BBCA-C825A4683700}"/>
                    </a:ext>
                  </a:extLst>
                </p14:cNvPr>
                <p14:cNvContentPartPr/>
                <p14:nvPr/>
              </p14:nvContentPartPr>
              <p14:xfrm>
                <a:off x="5207578" y="1992310"/>
                <a:ext cx="41040" cy="36360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EC00A8B1-889F-480B-BBCA-C825A4683700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5198938" y="1983310"/>
                  <a:ext cx="58680" cy="38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4DD0909B-99BA-4C8C-8B9A-CD66A0B56804}"/>
                    </a:ext>
                  </a:extLst>
                </p14:cNvPr>
                <p14:cNvContentPartPr/>
                <p14:nvPr/>
              </p14:nvContentPartPr>
              <p14:xfrm>
                <a:off x="5216218" y="1912030"/>
                <a:ext cx="126720" cy="22644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4DD0909B-99BA-4C8C-8B9A-CD66A0B56804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207218" y="1903390"/>
                  <a:ext cx="14436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196CF3E0-32E7-4CEC-9132-6342BAC9027A}"/>
                    </a:ext>
                  </a:extLst>
                </p14:cNvPr>
                <p14:cNvContentPartPr/>
                <p14:nvPr/>
              </p14:nvContentPartPr>
              <p14:xfrm>
                <a:off x="5394418" y="2214430"/>
                <a:ext cx="28800" cy="14724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196CF3E0-32E7-4CEC-9132-6342BAC9027A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5385778" y="2205790"/>
                  <a:ext cx="4644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D26AC908-7ADB-4A82-9D55-B328E5A635AF}"/>
                    </a:ext>
                  </a:extLst>
                </p14:cNvPr>
                <p14:cNvContentPartPr/>
                <p14:nvPr/>
              </p14:nvContentPartPr>
              <p14:xfrm>
                <a:off x="5392978" y="2116870"/>
                <a:ext cx="23760" cy="4176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D26AC908-7ADB-4A82-9D55-B328E5A635AF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5384338" y="2108230"/>
                  <a:ext cx="4140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2A3A41C4-734B-4DA6-B746-0D16607B0C23}"/>
                    </a:ext>
                  </a:extLst>
                </p14:cNvPr>
                <p14:cNvContentPartPr/>
                <p14:nvPr/>
              </p14:nvContentPartPr>
              <p14:xfrm>
                <a:off x="5587378" y="2011390"/>
                <a:ext cx="168840" cy="4824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2A3A41C4-734B-4DA6-B746-0D16607B0C23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5578378" y="2002390"/>
                  <a:ext cx="18648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645CA3FE-D38E-4427-A51E-81C4CA2FBB79}"/>
                    </a:ext>
                  </a:extLst>
                </p14:cNvPr>
                <p14:cNvContentPartPr/>
                <p14:nvPr/>
              </p14:nvContentPartPr>
              <p14:xfrm>
                <a:off x="5616898" y="2158270"/>
                <a:ext cx="154080" cy="2844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645CA3FE-D38E-4427-A51E-81C4CA2FBB79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5608258" y="2149630"/>
                  <a:ext cx="17172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05997F99-BEDA-4E83-A067-2D083E771897}"/>
                    </a:ext>
                  </a:extLst>
                </p14:cNvPr>
                <p14:cNvContentPartPr/>
                <p14:nvPr/>
              </p14:nvContentPartPr>
              <p14:xfrm>
                <a:off x="5959258" y="1960270"/>
                <a:ext cx="93960" cy="27432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05997F99-BEDA-4E83-A067-2D083E771897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5950618" y="1951630"/>
                  <a:ext cx="11160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FF7FD508-899F-48DF-B1EB-A74BDD8B803A}"/>
                    </a:ext>
                  </a:extLst>
                </p14:cNvPr>
                <p14:cNvContentPartPr/>
                <p14:nvPr/>
              </p14:nvContentPartPr>
              <p14:xfrm>
                <a:off x="6088498" y="1939390"/>
                <a:ext cx="101520" cy="20880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FF7FD508-899F-48DF-B1EB-A74BDD8B803A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6079858" y="1930750"/>
                  <a:ext cx="11916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1FE4C469-4E57-487C-AEF7-A909B0B51C2A}"/>
                    </a:ext>
                  </a:extLst>
                </p14:cNvPr>
                <p14:cNvContentPartPr/>
                <p14:nvPr/>
              </p14:nvContentPartPr>
              <p14:xfrm>
                <a:off x="6245458" y="1898350"/>
                <a:ext cx="78840" cy="33264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1FE4C469-4E57-487C-AEF7-A909B0B51C2A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236818" y="1889350"/>
                  <a:ext cx="9648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050F94A4-D8DE-4479-B8D0-DD060504D0EA}"/>
                    </a:ext>
                  </a:extLst>
                </p14:cNvPr>
                <p14:cNvContentPartPr/>
                <p14:nvPr/>
              </p14:nvContentPartPr>
              <p14:xfrm>
                <a:off x="6364978" y="1907710"/>
                <a:ext cx="133920" cy="24372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050F94A4-D8DE-4479-B8D0-DD060504D0EA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356338" y="1898710"/>
                  <a:ext cx="15156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F118E38F-568F-44BE-9306-62F4AD11ACF0}"/>
                    </a:ext>
                  </a:extLst>
                </p14:cNvPr>
                <p14:cNvContentPartPr/>
                <p14:nvPr/>
              </p14:nvContentPartPr>
              <p14:xfrm>
                <a:off x="6545338" y="1805470"/>
                <a:ext cx="51120" cy="30132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F118E38F-568F-44BE-9306-62F4AD11ACF0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536338" y="1796830"/>
                  <a:ext cx="6876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36933F5C-5DED-4536-B3A1-79D78D9BBAD4}"/>
                    </a:ext>
                  </a:extLst>
                </p14:cNvPr>
                <p14:cNvContentPartPr/>
                <p14:nvPr/>
              </p14:nvContentPartPr>
              <p14:xfrm>
                <a:off x="6636058" y="1689190"/>
                <a:ext cx="113040" cy="37152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36933F5C-5DED-4536-B3A1-79D78D9BBAD4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627418" y="1680550"/>
                  <a:ext cx="130680" cy="38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31AFBEB1-9D82-4578-A4CF-218869ABF4E4}"/>
                    </a:ext>
                  </a:extLst>
                </p14:cNvPr>
                <p14:cNvContentPartPr/>
                <p14:nvPr/>
              </p14:nvContentPartPr>
              <p14:xfrm>
                <a:off x="7000378" y="1892950"/>
                <a:ext cx="77760" cy="12708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31AFBEB1-9D82-4578-A4CF-218869ABF4E4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991378" y="1883950"/>
                  <a:ext cx="9540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3FBCAF08-A98E-4B85-AAD0-3763280ECD3C}"/>
                    </a:ext>
                  </a:extLst>
                </p14:cNvPr>
                <p14:cNvContentPartPr/>
                <p14:nvPr/>
              </p14:nvContentPartPr>
              <p14:xfrm>
                <a:off x="7126378" y="1694590"/>
                <a:ext cx="78120" cy="51588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3FBCAF08-A98E-4B85-AAD0-3763280ECD3C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117378" y="1685950"/>
                  <a:ext cx="95760" cy="53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A17C3F3C-AD4E-4A9F-A3FC-C349082E0C28}"/>
                    </a:ext>
                  </a:extLst>
                </p14:cNvPr>
                <p14:cNvContentPartPr/>
                <p14:nvPr/>
              </p14:nvContentPartPr>
              <p14:xfrm>
                <a:off x="7112338" y="1946590"/>
                <a:ext cx="153360" cy="2448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A17C3F3C-AD4E-4A9F-A3FC-C349082E0C28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103698" y="1937590"/>
                  <a:ext cx="1710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DB7E6824-B2CE-4683-A939-B2A2CB87CAC0}"/>
                    </a:ext>
                  </a:extLst>
                </p14:cNvPr>
                <p14:cNvContentPartPr/>
                <p14:nvPr/>
              </p14:nvContentPartPr>
              <p14:xfrm>
                <a:off x="7428778" y="1718710"/>
                <a:ext cx="47160" cy="33372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DB7E6824-B2CE-4683-A939-B2A2CB87CAC0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419778" y="1709710"/>
                  <a:ext cx="64800" cy="35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9E5DA528-77D2-4097-A265-DFD120B3FF93}"/>
                    </a:ext>
                  </a:extLst>
                </p14:cNvPr>
                <p14:cNvContentPartPr/>
                <p14:nvPr/>
              </p14:nvContentPartPr>
              <p14:xfrm>
                <a:off x="7444618" y="1779190"/>
                <a:ext cx="147960" cy="21492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9E5DA528-77D2-4097-A265-DFD120B3FF93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435618" y="1770550"/>
                  <a:ext cx="16560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B02E7716-AA82-401F-9313-7661F7D2A4AA}"/>
                    </a:ext>
                  </a:extLst>
                </p14:cNvPr>
                <p14:cNvContentPartPr/>
                <p14:nvPr/>
              </p14:nvContentPartPr>
              <p14:xfrm>
                <a:off x="7599778" y="1828510"/>
                <a:ext cx="84240" cy="11988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B02E7716-AA82-401F-9313-7661F7D2A4AA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7590778" y="1819510"/>
                  <a:ext cx="10188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5FEBE04D-24C2-4AD4-9AF5-0992E7CCDA29}"/>
                    </a:ext>
                  </a:extLst>
                </p14:cNvPr>
                <p14:cNvContentPartPr/>
                <p14:nvPr/>
              </p14:nvContentPartPr>
              <p14:xfrm>
                <a:off x="7788778" y="1631950"/>
                <a:ext cx="53280" cy="30420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5FEBE04D-24C2-4AD4-9AF5-0992E7CCDA29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7780138" y="1622950"/>
                  <a:ext cx="7092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05AD50F1-4C81-4819-841B-FC057CB214F0}"/>
                    </a:ext>
                  </a:extLst>
                </p14:cNvPr>
                <p14:cNvContentPartPr/>
                <p14:nvPr/>
              </p14:nvContentPartPr>
              <p14:xfrm>
                <a:off x="7822258" y="1663630"/>
                <a:ext cx="146160" cy="24084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05AD50F1-4C81-4819-841B-FC057CB214F0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7813258" y="1654630"/>
                  <a:ext cx="16380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69EE5DBD-0D52-41AF-BCA7-1C50F21C403F}"/>
                    </a:ext>
                  </a:extLst>
                </p14:cNvPr>
                <p14:cNvContentPartPr/>
                <p14:nvPr/>
              </p14:nvContentPartPr>
              <p14:xfrm>
                <a:off x="7974538" y="1774510"/>
                <a:ext cx="75960" cy="14220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69EE5DBD-0D52-41AF-BCA7-1C50F21C403F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7965538" y="1765870"/>
                  <a:ext cx="9360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7EFFF8C3-6D6A-4E94-80BB-E449C4F248CA}"/>
                    </a:ext>
                  </a:extLst>
                </p14:cNvPr>
                <p14:cNvContentPartPr/>
                <p14:nvPr/>
              </p14:nvContentPartPr>
              <p14:xfrm>
                <a:off x="8121418" y="1800070"/>
                <a:ext cx="107640" cy="34200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7EFFF8C3-6D6A-4E94-80BB-E449C4F248CA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8112778" y="1791430"/>
                  <a:ext cx="12528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13D13421-F9C8-453D-998F-CA5C1471CED2}"/>
                    </a:ext>
                  </a:extLst>
                </p14:cNvPr>
                <p14:cNvContentPartPr/>
                <p14:nvPr/>
              </p14:nvContentPartPr>
              <p14:xfrm>
                <a:off x="8285578" y="1594150"/>
                <a:ext cx="32040" cy="34488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13D13421-F9C8-453D-998F-CA5C1471CED2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8276578" y="1585510"/>
                  <a:ext cx="49680" cy="36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F8B314C4-D1E1-4340-92FA-A5765EA4C150}"/>
                    </a:ext>
                  </a:extLst>
                </p14:cNvPr>
                <p14:cNvContentPartPr/>
                <p14:nvPr/>
              </p14:nvContentPartPr>
              <p14:xfrm>
                <a:off x="8272618" y="1765870"/>
                <a:ext cx="128160" cy="4536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F8B314C4-D1E1-4340-92FA-A5765EA4C150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8263618" y="1756870"/>
                  <a:ext cx="14580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E47EDFB6-BF9D-4498-9B41-7EFD7E72D582}"/>
                    </a:ext>
                  </a:extLst>
                </p14:cNvPr>
                <p14:cNvContentPartPr/>
                <p14:nvPr/>
              </p14:nvContentPartPr>
              <p14:xfrm>
                <a:off x="5232418" y="2469670"/>
                <a:ext cx="1901520" cy="296352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E47EDFB6-BF9D-4498-9B41-7EFD7E72D582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5223418" y="2461030"/>
                  <a:ext cx="1919160" cy="29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379EA9B6-FC78-45CD-B351-FEF6367C76A6}"/>
                    </a:ext>
                  </a:extLst>
                </p14:cNvPr>
                <p14:cNvContentPartPr/>
                <p14:nvPr/>
              </p14:nvContentPartPr>
              <p14:xfrm>
                <a:off x="5159698" y="2615470"/>
                <a:ext cx="2017440" cy="283788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379EA9B6-FC78-45CD-B351-FEF6367C76A6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5151058" y="2606830"/>
                  <a:ext cx="2035080" cy="28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8AD74C94-2185-4B5D-8D13-94F41C5D1A93}"/>
                    </a:ext>
                  </a:extLst>
                </p14:cNvPr>
                <p14:cNvContentPartPr/>
                <p14:nvPr/>
              </p14:nvContentPartPr>
              <p14:xfrm>
                <a:off x="5624818" y="3467950"/>
                <a:ext cx="75960" cy="35676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8AD74C94-2185-4B5D-8D13-94F41C5D1A93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5615818" y="3458950"/>
                  <a:ext cx="93600" cy="37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9C8E8870-3B57-4A66-9B87-A9401ECE7598}"/>
                    </a:ext>
                  </a:extLst>
                </p14:cNvPr>
                <p14:cNvContentPartPr/>
                <p14:nvPr/>
              </p14:nvContentPartPr>
              <p14:xfrm>
                <a:off x="5617618" y="3301270"/>
                <a:ext cx="405360" cy="35604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9C8E8870-3B57-4A66-9B87-A9401ECE7598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5608618" y="3292630"/>
                  <a:ext cx="423000" cy="37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C25E0086-B3AA-4F19-83C9-7205D1EA8983}"/>
                    </a:ext>
                  </a:extLst>
                </p14:cNvPr>
                <p14:cNvContentPartPr/>
                <p14:nvPr/>
              </p14:nvContentPartPr>
              <p14:xfrm>
                <a:off x="6080218" y="3283270"/>
                <a:ext cx="229320" cy="29412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C25E0086-B3AA-4F19-83C9-7205D1EA8983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6071578" y="3274270"/>
                  <a:ext cx="24696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D3BEFF93-103C-446B-A118-8D2B517BD423}"/>
                    </a:ext>
                  </a:extLst>
                </p14:cNvPr>
                <p14:cNvContentPartPr/>
                <p14:nvPr/>
              </p14:nvContentPartPr>
              <p14:xfrm>
                <a:off x="5505658" y="4215310"/>
                <a:ext cx="366120" cy="213120"/>
              </p14:xfrm>
            </p:contentPart>
          </mc:Choice>
          <mc:Fallback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D3BEFF93-103C-446B-A118-8D2B517BD423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5497018" y="4206310"/>
                  <a:ext cx="38376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EB99B5CD-0904-4F94-9E3C-B95CA333228C}"/>
                    </a:ext>
                  </a:extLst>
                </p14:cNvPr>
                <p14:cNvContentPartPr/>
                <p14:nvPr/>
              </p14:nvContentPartPr>
              <p14:xfrm>
                <a:off x="5701138" y="4321150"/>
                <a:ext cx="144720" cy="340560"/>
              </p14:xfrm>
            </p:contentPart>
          </mc:Choice>
          <mc:Fallback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EB99B5CD-0904-4F94-9E3C-B95CA333228C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5692138" y="4312150"/>
                  <a:ext cx="162360" cy="35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5A5F02AB-7484-48F0-8E93-AAF8A209395A}"/>
                    </a:ext>
                  </a:extLst>
                </p14:cNvPr>
                <p14:cNvContentPartPr/>
                <p14:nvPr/>
              </p14:nvContentPartPr>
              <p14:xfrm>
                <a:off x="5926858" y="4413670"/>
                <a:ext cx="227880" cy="18180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5A5F02AB-7484-48F0-8E93-AAF8A209395A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5917858" y="4404670"/>
                  <a:ext cx="24552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6C467963-79EB-4A2E-A736-22F21FC6D845}"/>
                    </a:ext>
                  </a:extLst>
                </p14:cNvPr>
                <p14:cNvContentPartPr/>
                <p14:nvPr/>
              </p14:nvContentPartPr>
              <p14:xfrm>
                <a:off x="6209098" y="4317910"/>
                <a:ext cx="106200" cy="16632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6C467963-79EB-4A2E-A736-22F21FC6D845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6200458" y="4309270"/>
                  <a:ext cx="12384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AFF82F86-4B1C-4A09-9D9A-4039CA4F040E}"/>
                    </a:ext>
                  </a:extLst>
                </p14:cNvPr>
                <p14:cNvContentPartPr/>
                <p14:nvPr/>
              </p14:nvContentPartPr>
              <p14:xfrm>
                <a:off x="5382178" y="5724790"/>
                <a:ext cx="171720" cy="22140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AFF82F86-4B1C-4A09-9D9A-4039CA4F040E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373538" y="5716150"/>
                  <a:ext cx="18936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3526A6E1-0FAE-43A6-8726-ECB809D9F0DD}"/>
                    </a:ext>
                  </a:extLst>
                </p14:cNvPr>
                <p14:cNvContentPartPr/>
                <p14:nvPr/>
              </p14:nvContentPartPr>
              <p14:xfrm>
                <a:off x="5604658" y="5704990"/>
                <a:ext cx="132120" cy="286200"/>
              </p14:xfrm>
            </p:contentPart>
          </mc:Choice>
          <mc:Fallback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3526A6E1-0FAE-43A6-8726-ECB809D9F0DD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5595658" y="5696350"/>
                  <a:ext cx="14976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2B18F459-B879-46C5-BE9E-1466CDC46EB3}"/>
                    </a:ext>
                  </a:extLst>
                </p14:cNvPr>
                <p14:cNvContentPartPr/>
                <p14:nvPr/>
              </p14:nvContentPartPr>
              <p14:xfrm>
                <a:off x="5754058" y="5726950"/>
                <a:ext cx="122760" cy="18396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2B18F459-B879-46C5-BE9E-1466CDC46EB3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5745058" y="5718310"/>
                  <a:ext cx="14040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940C6CD3-BCEC-472F-B244-8CE427C7026E}"/>
                    </a:ext>
                  </a:extLst>
                </p14:cNvPr>
                <p14:cNvContentPartPr/>
                <p14:nvPr/>
              </p14:nvContentPartPr>
              <p14:xfrm>
                <a:off x="6039178" y="5635150"/>
                <a:ext cx="177840" cy="23076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940C6CD3-BCEC-472F-B244-8CE427C7026E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6030178" y="5626510"/>
                  <a:ext cx="19548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68971F81-2DA0-4833-A497-DF33DA15E66F}"/>
                    </a:ext>
                  </a:extLst>
                </p14:cNvPr>
                <p14:cNvContentPartPr/>
                <p14:nvPr/>
              </p14:nvContentPartPr>
              <p14:xfrm>
                <a:off x="6282538" y="5621830"/>
                <a:ext cx="93960" cy="22392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68971F81-2DA0-4833-A497-DF33DA15E66F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6273538" y="5612830"/>
                  <a:ext cx="11160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58497AF5-D648-4869-B8A4-75C92EABCB5D}"/>
                    </a:ext>
                  </a:extLst>
                </p14:cNvPr>
                <p14:cNvContentPartPr/>
                <p14:nvPr/>
              </p14:nvContentPartPr>
              <p14:xfrm>
                <a:off x="6454978" y="5586190"/>
                <a:ext cx="121680" cy="243360"/>
              </p14:xfrm>
            </p:contentPart>
          </mc:Choice>
          <mc:Fallback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58497AF5-D648-4869-B8A4-75C92EABCB5D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6446338" y="5577190"/>
                  <a:ext cx="13932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D4363912-88BE-4BF6-A64A-2E0EF3636C4C}"/>
                    </a:ext>
                  </a:extLst>
                </p14:cNvPr>
                <p14:cNvContentPartPr/>
                <p14:nvPr/>
              </p14:nvContentPartPr>
              <p14:xfrm>
                <a:off x="6655498" y="5523910"/>
                <a:ext cx="362520" cy="28404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D4363912-88BE-4BF6-A64A-2E0EF3636C4C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6646858" y="5515270"/>
                  <a:ext cx="38016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A7B0CA08-7180-4AF4-BBA8-651FA8AA90A9}"/>
                    </a:ext>
                  </a:extLst>
                </p14:cNvPr>
                <p14:cNvContentPartPr/>
                <p14:nvPr/>
              </p14:nvContentPartPr>
              <p14:xfrm>
                <a:off x="7180738" y="3964030"/>
                <a:ext cx="226800" cy="261000"/>
              </p14:xfrm>
            </p:contentPart>
          </mc:Choice>
          <mc:Fallback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A7B0CA08-7180-4AF4-BBA8-651FA8AA90A9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7172098" y="3955390"/>
                  <a:ext cx="24444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DA80DD22-8678-402F-96CA-224405B343A3}"/>
                    </a:ext>
                  </a:extLst>
                </p14:cNvPr>
                <p14:cNvContentPartPr/>
                <p14:nvPr/>
              </p14:nvContentPartPr>
              <p14:xfrm>
                <a:off x="7475218" y="3793390"/>
                <a:ext cx="90000" cy="42876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DA80DD22-8678-402F-96CA-224405B343A3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7466578" y="3784750"/>
                  <a:ext cx="107640" cy="44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17648FAC-8231-4D3A-ABEC-B229D6521E21}"/>
                    </a:ext>
                  </a:extLst>
                </p14:cNvPr>
                <p14:cNvContentPartPr/>
                <p14:nvPr/>
              </p14:nvContentPartPr>
              <p14:xfrm>
                <a:off x="6087778" y="6079030"/>
                <a:ext cx="86040" cy="268200"/>
              </p14:xfrm>
            </p:contentPart>
          </mc:Choice>
          <mc:Fallback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17648FAC-8231-4D3A-ABEC-B229D6521E21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6078778" y="6070390"/>
                  <a:ext cx="10368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B3B862CE-C52D-46B2-837F-2C1AFE1D0B60}"/>
                    </a:ext>
                  </a:extLst>
                </p14:cNvPr>
                <p14:cNvContentPartPr/>
                <p14:nvPr/>
              </p14:nvContentPartPr>
              <p14:xfrm>
                <a:off x="6164458" y="6064270"/>
                <a:ext cx="201600" cy="227160"/>
              </p14:xfrm>
            </p:contentPart>
          </mc:Choice>
          <mc:Fallback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B3B862CE-C52D-46B2-837F-2C1AFE1D0B60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6155818" y="6055270"/>
                  <a:ext cx="21924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94E9B183-1828-46C1-963E-A8554FCA0F0E}"/>
                    </a:ext>
                  </a:extLst>
                </p14:cNvPr>
                <p14:cNvContentPartPr/>
                <p14:nvPr/>
              </p14:nvContentPartPr>
              <p14:xfrm>
                <a:off x="6405658" y="6143110"/>
                <a:ext cx="95760" cy="10980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94E9B183-1828-46C1-963E-A8554FCA0F0E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6397018" y="6134110"/>
                  <a:ext cx="11340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8E948EAF-DD84-479D-B84C-B531FBF9A933}"/>
                    </a:ext>
                  </a:extLst>
                </p14:cNvPr>
                <p14:cNvContentPartPr/>
                <p14:nvPr/>
              </p14:nvContentPartPr>
              <p14:xfrm>
                <a:off x="6662338" y="5943670"/>
                <a:ext cx="104040" cy="33192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8E948EAF-DD84-479D-B84C-B531FBF9A933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6653698" y="5935030"/>
                  <a:ext cx="12168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751558C3-3CB7-4115-8225-786178241483}"/>
                    </a:ext>
                  </a:extLst>
                </p14:cNvPr>
                <p14:cNvContentPartPr/>
                <p14:nvPr/>
              </p14:nvContentPartPr>
              <p14:xfrm>
                <a:off x="6760258" y="5943310"/>
                <a:ext cx="259200" cy="259200"/>
              </p14:xfrm>
            </p:contentPart>
          </mc:Choice>
          <mc:Fallback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751558C3-3CB7-4115-8225-786178241483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6751258" y="5934670"/>
                  <a:ext cx="27684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5F39F056-7211-4DB1-87EA-A164028AB837}"/>
                    </a:ext>
                  </a:extLst>
                </p14:cNvPr>
                <p14:cNvContentPartPr/>
                <p14:nvPr/>
              </p14:nvContentPartPr>
              <p14:xfrm>
                <a:off x="7100098" y="5854030"/>
                <a:ext cx="280440" cy="567720"/>
              </p14:xfrm>
            </p:contentPart>
          </mc:Choice>
          <mc:Fallback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5F39F056-7211-4DB1-87EA-A164028AB837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7091098" y="5845030"/>
                  <a:ext cx="298080" cy="58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564B1637-5134-49AE-B169-CA510184A733}"/>
                    </a:ext>
                  </a:extLst>
                </p14:cNvPr>
                <p14:cNvContentPartPr/>
                <p14:nvPr/>
              </p14:nvContentPartPr>
              <p14:xfrm>
                <a:off x="7290898" y="6097030"/>
                <a:ext cx="303840" cy="75960"/>
              </p14:xfrm>
            </p:contentPart>
          </mc:Choice>
          <mc:Fallback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564B1637-5134-49AE-B169-CA510184A733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7281898" y="6088390"/>
                  <a:ext cx="321480" cy="93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8987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866C869-2B9F-40B7-8370-E9C7A251E027}"/>
              </a:ext>
            </a:extLst>
          </p:cNvPr>
          <p:cNvGrpSpPr/>
          <p:nvPr/>
        </p:nvGrpSpPr>
        <p:grpSpPr>
          <a:xfrm>
            <a:off x="427498" y="324070"/>
            <a:ext cx="7973280" cy="6097680"/>
            <a:chOff x="427498" y="324070"/>
            <a:chExt cx="7973280" cy="6097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484A683-ED8E-4811-8F7D-7EDA99B69FBD}"/>
                    </a:ext>
                  </a:extLst>
                </p14:cNvPr>
                <p14:cNvContentPartPr/>
                <p14:nvPr/>
              </p14:nvContentPartPr>
              <p14:xfrm>
                <a:off x="557818" y="1220830"/>
                <a:ext cx="113040" cy="6602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484A683-ED8E-4811-8F7D-7EDA99B69FB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48818" y="1211830"/>
                  <a:ext cx="130680" cy="67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BBD6063-8C97-42BA-A3E6-785C74868C50}"/>
                    </a:ext>
                  </a:extLst>
                </p14:cNvPr>
                <p14:cNvContentPartPr/>
                <p14:nvPr/>
              </p14:nvContentPartPr>
              <p14:xfrm>
                <a:off x="427498" y="1528990"/>
                <a:ext cx="237240" cy="442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BBD6063-8C97-42BA-A3E6-785C74868C5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18858" y="1519990"/>
                  <a:ext cx="25488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925D682-ACED-40A6-B95A-E1E8DB853349}"/>
                    </a:ext>
                  </a:extLst>
                </p14:cNvPr>
                <p14:cNvContentPartPr/>
                <p14:nvPr/>
              </p14:nvContentPartPr>
              <p14:xfrm>
                <a:off x="694978" y="1519630"/>
                <a:ext cx="89280" cy="2268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925D682-ACED-40A6-B95A-E1E8DB85334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86338" y="1510630"/>
                  <a:ext cx="10692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72355AD8-3417-4463-9546-4A1C97C80CC3}"/>
                    </a:ext>
                  </a:extLst>
                </p14:cNvPr>
                <p14:cNvContentPartPr/>
                <p14:nvPr/>
              </p14:nvContentPartPr>
              <p14:xfrm>
                <a:off x="847978" y="1554190"/>
                <a:ext cx="86760" cy="1839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72355AD8-3417-4463-9546-4A1C97C80CC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39338" y="1545550"/>
                  <a:ext cx="10440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15F5BBA-D22B-47F8-8611-0F42D6E9BF9D}"/>
                    </a:ext>
                  </a:extLst>
                </p14:cNvPr>
                <p14:cNvContentPartPr/>
                <p14:nvPr/>
              </p14:nvContentPartPr>
              <p14:xfrm>
                <a:off x="1225978" y="1309030"/>
                <a:ext cx="21240" cy="3643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15F5BBA-D22B-47F8-8611-0F42D6E9BF9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16978" y="1300390"/>
                  <a:ext cx="3888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3D8BA59D-520B-46DB-9FF0-AF62190EC4A6}"/>
                    </a:ext>
                  </a:extLst>
                </p14:cNvPr>
                <p14:cNvContentPartPr/>
                <p14:nvPr/>
              </p14:nvContentPartPr>
              <p14:xfrm>
                <a:off x="1227778" y="1244950"/>
                <a:ext cx="200880" cy="4482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3D8BA59D-520B-46DB-9FF0-AF62190EC4A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219138" y="1236310"/>
                  <a:ext cx="21852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E05D58F-58D7-405B-90D7-BDE2655C1742}"/>
                    </a:ext>
                  </a:extLst>
                </p14:cNvPr>
                <p14:cNvContentPartPr/>
                <p14:nvPr/>
              </p14:nvContentPartPr>
              <p14:xfrm>
                <a:off x="1438018" y="1604590"/>
                <a:ext cx="186480" cy="1803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E05D58F-58D7-405B-90D7-BDE2655C174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429378" y="1595950"/>
                  <a:ext cx="20412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24C9BB3-2FDE-4B49-BB0D-C9D0A95B370A}"/>
                    </a:ext>
                  </a:extLst>
                </p14:cNvPr>
                <p14:cNvContentPartPr/>
                <p14:nvPr/>
              </p14:nvContentPartPr>
              <p14:xfrm>
                <a:off x="1700818" y="1499830"/>
                <a:ext cx="18360" cy="26892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24C9BB3-2FDE-4B49-BB0D-C9D0A95B370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691818" y="1491190"/>
                  <a:ext cx="3600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9BD73C3-FFD9-427C-8197-672538BB1D30}"/>
                    </a:ext>
                  </a:extLst>
                </p14:cNvPr>
                <p14:cNvContentPartPr/>
                <p14:nvPr/>
              </p14:nvContentPartPr>
              <p14:xfrm>
                <a:off x="1826818" y="1577590"/>
                <a:ext cx="100080" cy="1663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9BD73C3-FFD9-427C-8197-672538BB1D3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817818" y="1568590"/>
                  <a:ext cx="11772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0D913F9-BB30-4431-B70C-3AF22258AD98}"/>
                    </a:ext>
                  </a:extLst>
                </p14:cNvPr>
                <p14:cNvContentPartPr/>
                <p14:nvPr/>
              </p14:nvContentPartPr>
              <p14:xfrm>
                <a:off x="2077018" y="1339630"/>
                <a:ext cx="14760" cy="378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0D913F9-BB30-4431-B70C-3AF22258AD9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068378" y="1330630"/>
                  <a:ext cx="3240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2502626-C892-4CF6-86EC-598C462FC80C}"/>
                    </a:ext>
                  </a:extLst>
                </p14:cNvPr>
                <p14:cNvContentPartPr/>
                <p14:nvPr/>
              </p14:nvContentPartPr>
              <p14:xfrm>
                <a:off x="2050738" y="1481830"/>
                <a:ext cx="48600" cy="2160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2502626-C892-4CF6-86EC-598C462FC80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041738" y="1472830"/>
                  <a:ext cx="662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28537A6B-61AF-4CF0-8C4C-983130012213}"/>
                    </a:ext>
                  </a:extLst>
                </p14:cNvPr>
                <p14:cNvContentPartPr/>
                <p14:nvPr/>
              </p14:nvContentPartPr>
              <p14:xfrm>
                <a:off x="2217058" y="1198150"/>
                <a:ext cx="31680" cy="3693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28537A6B-61AF-4CF0-8C4C-98313001221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208418" y="1189150"/>
                  <a:ext cx="4932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E1CFF536-D42C-41B7-A2F5-F2D91AE6F140}"/>
                    </a:ext>
                  </a:extLst>
                </p14:cNvPr>
                <p14:cNvContentPartPr/>
                <p14:nvPr/>
              </p14:nvContentPartPr>
              <p14:xfrm>
                <a:off x="2254138" y="1247110"/>
                <a:ext cx="144000" cy="34236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E1CFF536-D42C-41B7-A2F5-F2D91AE6F14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245498" y="1238110"/>
                  <a:ext cx="16164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C223895-37D0-401C-A9DF-CA0C7E9AD566}"/>
                    </a:ext>
                  </a:extLst>
                </p14:cNvPr>
                <p14:cNvContentPartPr/>
                <p14:nvPr/>
              </p14:nvContentPartPr>
              <p14:xfrm>
                <a:off x="2443138" y="1467430"/>
                <a:ext cx="162720" cy="1677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C223895-37D0-401C-A9DF-CA0C7E9AD56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434138" y="1458790"/>
                  <a:ext cx="18036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F3C3945-7584-4B83-90B1-BE2070D9B809}"/>
                    </a:ext>
                  </a:extLst>
                </p14:cNvPr>
                <p14:cNvContentPartPr/>
                <p14:nvPr/>
              </p14:nvContentPartPr>
              <p14:xfrm>
                <a:off x="2656258" y="1408750"/>
                <a:ext cx="183960" cy="1778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F3C3945-7584-4B83-90B1-BE2070D9B80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647258" y="1400110"/>
                  <a:ext cx="20160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9ADC7C2A-A93B-41B9-A711-8EF6415C0CE7}"/>
                    </a:ext>
                  </a:extLst>
                </p14:cNvPr>
                <p14:cNvContentPartPr/>
                <p14:nvPr/>
              </p14:nvContentPartPr>
              <p14:xfrm>
                <a:off x="2863618" y="1390030"/>
                <a:ext cx="116280" cy="18792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9ADC7C2A-A93B-41B9-A711-8EF6415C0CE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854618" y="1381390"/>
                  <a:ext cx="13392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D94084D-53C1-41A5-90B9-2C7EA2510798}"/>
                    </a:ext>
                  </a:extLst>
                </p14:cNvPr>
                <p14:cNvContentPartPr/>
                <p14:nvPr/>
              </p14:nvContentPartPr>
              <p14:xfrm>
                <a:off x="2847418" y="1397590"/>
                <a:ext cx="326880" cy="1292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D94084D-53C1-41A5-90B9-2C7EA251079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838418" y="1388950"/>
                  <a:ext cx="34452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C7A496DB-A95F-40DD-9E43-95603A2C1B8C}"/>
                    </a:ext>
                  </a:extLst>
                </p14:cNvPr>
                <p14:cNvContentPartPr/>
                <p14:nvPr/>
              </p14:nvContentPartPr>
              <p14:xfrm>
                <a:off x="3186898" y="1499830"/>
                <a:ext cx="21600" cy="403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C7A496DB-A95F-40DD-9E43-95603A2C1B8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178258" y="1491190"/>
                  <a:ext cx="3924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814188C4-A785-436B-9D4D-3ABA6C9F090E}"/>
                    </a:ext>
                  </a:extLst>
                </p14:cNvPr>
                <p14:cNvContentPartPr/>
                <p14:nvPr/>
              </p14:nvContentPartPr>
              <p14:xfrm>
                <a:off x="1233898" y="779470"/>
                <a:ext cx="1443240" cy="29556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814188C4-A785-436B-9D4D-3ABA6C9F090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224898" y="770830"/>
                  <a:ext cx="146088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8C8F88B2-3650-479C-81A8-B65A781EB74C}"/>
                    </a:ext>
                  </a:extLst>
                </p14:cNvPr>
                <p14:cNvContentPartPr/>
                <p14:nvPr/>
              </p14:nvContentPartPr>
              <p14:xfrm>
                <a:off x="1651498" y="463750"/>
                <a:ext cx="51480" cy="23868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8C8F88B2-3650-479C-81A8-B65A781EB74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642858" y="455110"/>
                  <a:ext cx="6912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759DA8D1-B45B-4DBF-9486-316D17547B18}"/>
                    </a:ext>
                  </a:extLst>
                </p14:cNvPr>
                <p14:cNvContentPartPr/>
                <p14:nvPr/>
              </p14:nvContentPartPr>
              <p14:xfrm>
                <a:off x="1620538" y="347830"/>
                <a:ext cx="243000" cy="21168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759DA8D1-B45B-4DBF-9486-316D17547B1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611898" y="338830"/>
                  <a:ext cx="26064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99F276CB-4740-46A6-BD66-8F0638FA4FD9}"/>
                    </a:ext>
                  </a:extLst>
                </p14:cNvPr>
                <p14:cNvContentPartPr/>
                <p14:nvPr/>
              </p14:nvContentPartPr>
              <p14:xfrm>
                <a:off x="1936258" y="413710"/>
                <a:ext cx="109080" cy="19476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99F276CB-4740-46A6-BD66-8F0638FA4FD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927618" y="405070"/>
                  <a:ext cx="12672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929196AD-1530-4794-8164-19F5EC1719E7}"/>
                    </a:ext>
                  </a:extLst>
                </p14:cNvPr>
                <p14:cNvContentPartPr/>
                <p14:nvPr/>
              </p14:nvContentPartPr>
              <p14:xfrm>
                <a:off x="1980898" y="404350"/>
                <a:ext cx="227520" cy="13932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929196AD-1530-4794-8164-19F5EC1719E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971898" y="395350"/>
                  <a:ext cx="24516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EE98A7F-01C5-4B32-B447-4FD53AD0CA98}"/>
                    </a:ext>
                  </a:extLst>
                </p14:cNvPr>
                <p14:cNvContentPartPr/>
                <p14:nvPr/>
              </p14:nvContentPartPr>
              <p14:xfrm>
                <a:off x="1825738" y="2033350"/>
                <a:ext cx="2100960" cy="313704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EE98A7F-01C5-4B32-B447-4FD53AD0CA9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816738" y="2024350"/>
                  <a:ext cx="2118600" cy="315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5EC1CCEF-2EA2-495E-92BD-879253C07CDB}"/>
                    </a:ext>
                  </a:extLst>
                </p14:cNvPr>
                <p14:cNvContentPartPr/>
                <p14:nvPr/>
              </p14:nvContentPartPr>
              <p14:xfrm>
                <a:off x="1713418" y="2150710"/>
                <a:ext cx="2160000" cy="301680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5EC1CCEF-2EA2-495E-92BD-879253C07CD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704418" y="2141710"/>
                  <a:ext cx="2177640" cy="303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475C751-02BE-4133-A6ED-1C1922983DA8}"/>
                    </a:ext>
                  </a:extLst>
                </p14:cNvPr>
                <p14:cNvContentPartPr/>
                <p14:nvPr/>
              </p14:nvContentPartPr>
              <p14:xfrm>
                <a:off x="801898" y="5349310"/>
                <a:ext cx="167760" cy="3384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475C751-02BE-4133-A6ED-1C1922983DA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92898" y="5340310"/>
                  <a:ext cx="18540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C4AC8740-5D51-49C5-BFD2-EF87DE2A2B26}"/>
                    </a:ext>
                  </a:extLst>
                </p14:cNvPr>
                <p14:cNvContentPartPr/>
                <p14:nvPr/>
              </p14:nvContentPartPr>
              <p14:xfrm>
                <a:off x="1060018" y="5457670"/>
                <a:ext cx="110520" cy="2044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C4AC8740-5D51-49C5-BFD2-EF87DE2A2B2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051378" y="5448670"/>
                  <a:ext cx="12816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C1201D2-F2A9-49A4-BF0E-C4E60829945E}"/>
                    </a:ext>
                  </a:extLst>
                </p14:cNvPr>
                <p14:cNvContentPartPr/>
                <p14:nvPr/>
              </p14:nvContentPartPr>
              <p14:xfrm>
                <a:off x="1215178" y="5394670"/>
                <a:ext cx="199800" cy="3078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C1201D2-F2A9-49A4-BF0E-C4E60829945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206538" y="5386030"/>
                  <a:ext cx="21744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A6D1BCFC-FA32-4F09-AE37-11B440095EA6}"/>
                    </a:ext>
                  </a:extLst>
                </p14:cNvPr>
                <p14:cNvContentPartPr/>
                <p14:nvPr/>
              </p14:nvContentPartPr>
              <p14:xfrm>
                <a:off x="1512178" y="5365870"/>
                <a:ext cx="152640" cy="31608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A6D1BCFC-FA32-4F09-AE37-11B440095EA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503178" y="5356870"/>
                  <a:ext cx="17028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03064C29-1727-45BF-A14A-AF09B9118FA0}"/>
                    </a:ext>
                  </a:extLst>
                </p14:cNvPr>
                <p14:cNvContentPartPr/>
                <p14:nvPr/>
              </p14:nvContentPartPr>
              <p14:xfrm>
                <a:off x="1760218" y="5479270"/>
                <a:ext cx="151200" cy="17784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03064C29-1727-45BF-A14A-AF09B9118FA0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751218" y="5470270"/>
                  <a:ext cx="16884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E0EECBAB-44AD-44B6-855B-CE43BA7F0E94}"/>
                    </a:ext>
                  </a:extLst>
                </p14:cNvPr>
                <p14:cNvContentPartPr/>
                <p14:nvPr/>
              </p14:nvContentPartPr>
              <p14:xfrm>
                <a:off x="2287978" y="5294590"/>
                <a:ext cx="71280" cy="36972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E0EECBAB-44AD-44B6-855B-CE43BA7F0E9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279338" y="5285950"/>
                  <a:ext cx="8892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BD9E13E-CD42-441A-A891-A0CA68EB9738}"/>
                    </a:ext>
                  </a:extLst>
                </p14:cNvPr>
                <p14:cNvContentPartPr/>
                <p14:nvPr/>
              </p14:nvContentPartPr>
              <p14:xfrm>
                <a:off x="2316058" y="5284150"/>
                <a:ext cx="239760" cy="3114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BD9E13E-CD42-441A-A891-A0CA68EB973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307058" y="5275510"/>
                  <a:ext cx="25740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14F24EE1-186F-482C-9524-4E7D2A6F72C3}"/>
                    </a:ext>
                  </a:extLst>
                </p14:cNvPr>
                <p14:cNvContentPartPr/>
                <p14:nvPr/>
              </p14:nvContentPartPr>
              <p14:xfrm>
                <a:off x="2604778" y="5467750"/>
                <a:ext cx="130680" cy="14616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14F24EE1-186F-482C-9524-4E7D2A6F72C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596138" y="5458750"/>
                  <a:ext cx="14832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9C3A02E5-C10D-4615-A649-4656D154A2F4}"/>
                    </a:ext>
                  </a:extLst>
                </p14:cNvPr>
                <p14:cNvContentPartPr/>
                <p14:nvPr/>
              </p14:nvContentPartPr>
              <p14:xfrm>
                <a:off x="2797738" y="5426710"/>
                <a:ext cx="91080" cy="36720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9C3A02E5-C10D-4615-A649-4656D154A2F4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788738" y="5417710"/>
                  <a:ext cx="10872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FE05A80-6B1D-4F4F-909C-EB365E60EC37}"/>
                    </a:ext>
                  </a:extLst>
                </p14:cNvPr>
                <p14:cNvContentPartPr/>
                <p14:nvPr/>
              </p14:nvContentPartPr>
              <p14:xfrm>
                <a:off x="2962258" y="5332750"/>
                <a:ext cx="51840" cy="26712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FE05A80-6B1D-4F4F-909C-EB365E60EC3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953258" y="5323750"/>
                  <a:ext cx="6948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DD73D56-0D3B-42BA-AAC4-AB634656978B}"/>
                    </a:ext>
                  </a:extLst>
                </p14:cNvPr>
                <p14:cNvContentPartPr/>
                <p14:nvPr/>
              </p14:nvContentPartPr>
              <p14:xfrm>
                <a:off x="2933458" y="5440750"/>
                <a:ext cx="173160" cy="2016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DD73D56-0D3B-42BA-AAC4-AB634656978B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924818" y="5432110"/>
                  <a:ext cx="1908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9BBD8F1-8E93-44FB-84D6-80DCA0267E48}"/>
                    </a:ext>
                  </a:extLst>
                </p14:cNvPr>
                <p14:cNvContentPartPr/>
                <p14:nvPr/>
              </p14:nvContentPartPr>
              <p14:xfrm>
                <a:off x="868138" y="6017470"/>
                <a:ext cx="199800" cy="23004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9BBD8F1-8E93-44FB-84D6-80DCA0267E48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59498" y="6008830"/>
                  <a:ext cx="2174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76FA7D62-6120-4E54-B60F-813E8CA16B1D}"/>
                    </a:ext>
                  </a:extLst>
                </p14:cNvPr>
                <p14:cNvContentPartPr/>
                <p14:nvPr/>
              </p14:nvContentPartPr>
              <p14:xfrm>
                <a:off x="1100698" y="6012430"/>
                <a:ext cx="158040" cy="31284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76FA7D62-6120-4E54-B60F-813E8CA16B1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092058" y="6003430"/>
                  <a:ext cx="17568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0D0508B4-7E62-402C-81D6-7E0C2435ED60}"/>
                    </a:ext>
                  </a:extLst>
                </p14:cNvPr>
                <p14:cNvContentPartPr/>
                <p14:nvPr/>
              </p14:nvContentPartPr>
              <p14:xfrm>
                <a:off x="1281778" y="6033670"/>
                <a:ext cx="90000" cy="21636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0D0508B4-7E62-402C-81D6-7E0C2435ED60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273138" y="6024670"/>
                  <a:ext cx="10764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E7E17F6D-CD5E-4BD9-9B9C-39B2E1166352}"/>
                    </a:ext>
                  </a:extLst>
                </p14:cNvPr>
                <p14:cNvContentPartPr/>
                <p14:nvPr/>
              </p14:nvContentPartPr>
              <p14:xfrm>
                <a:off x="1630978" y="5981110"/>
                <a:ext cx="176760" cy="3564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E7E17F6D-CD5E-4BD9-9B9C-39B2E1166352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622338" y="5972470"/>
                  <a:ext cx="19440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C6F2F094-EBF9-416F-A1D6-C2BCB5D51301}"/>
                    </a:ext>
                  </a:extLst>
                </p14:cNvPr>
                <p14:cNvContentPartPr/>
                <p14:nvPr/>
              </p14:nvContentPartPr>
              <p14:xfrm>
                <a:off x="1718098" y="5940070"/>
                <a:ext cx="12960" cy="29376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C6F2F094-EBF9-416F-A1D6-C2BCB5D5130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709458" y="5931430"/>
                  <a:ext cx="3060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47B0B584-77A4-4C9D-BAEF-CCB6E1F1568C}"/>
                    </a:ext>
                  </a:extLst>
                </p14:cNvPr>
                <p14:cNvContentPartPr/>
                <p14:nvPr/>
              </p14:nvContentPartPr>
              <p14:xfrm>
                <a:off x="1833658" y="5852230"/>
                <a:ext cx="276120" cy="36072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47B0B584-77A4-4C9D-BAEF-CCB6E1F1568C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825018" y="5843590"/>
                  <a:ext cx="293760" cy="37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DF6F0732-8B76-42DE-BC87-B1F313016DB1}"/>
                    </a:ext>
                  </a:extLst>
                </p14:cNvPr>
                <p14:cNvContentPartPr/>
                <p14:nvPr/>
              </p14:nvContentPartPr>
              <p14:xfrm>
                <a:off x="2303458" y="3483070"/>
                <a:ext cx="119160" cy="28440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DF6F0732-8B76-42DE-BC87-B1F313016DB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2294818" y="3474430"/>
                  <a:ext cx="13680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3858B633-D3AC-42EC-94C9-5F120CE60808}"/>
                    </a:ext>
                  </a:extLst>
                </p14:cNvPr>
                <p14:cNvContentPartPr/>
                <p14:nvPr/>
              </p14:nvContentPartPr>
              <p14:xfrm>
                <a:off x="2327938" y="3375790"/>
                <a:ext cx="387360" cy="2628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3858B633-D3AC-42EC-94C9-5F120CE6080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319298" y="3366790"/>
                  <a:ext cx="40500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AD08174C-23EB-4CA4-BB3C-7F1893FF86E4}"/>
                    </a:ext>
                  </a:extLst>
                </p14:cNvPr>
                <p14:cNvContentPartPr/>
                <p14:nvPr/>
              </p14:nvContentPartPr>
              <p14:xfrm>
                <a:off x="2754538" y="3407110"/>
                <a:ext cx="203760" cy="22608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AD08174C-23EB-4CA4-BB3C-7F1893FF86E4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745538" y="3398110"/>
                  <a:ext cx="22140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6842D49C-B201-410F-B37C-0273D531156B}"/>
                    </a:ext>
                  </a:extLst>
                </p14:cNvPr>
                <p14:cNvContentPartPr/>
                <p14:nvPr/>
              </p14:nvContentPartPr>
              <p14:xfrm>
                <a:off x="2319658" y="4029550"/>
                <a:ext cx="339840" cy="18180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6842D49C-B201-410F-B37C-0273D531156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311018" y="4020910"/>
                  <a:ext cx="3574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420AB316-13AC-48C2-93E0-A992F7809BEB}"/>
                    </a:ext>
                  </a:extLst>
                </p14:cNvPr>
                <p14:cNvContentPartPr/>
                <p14:nvPr/>
              </p14:nvContentPartPr>
              <p14:xfrm>
                <a:off x="2540338" y="4125670"/>
                <a:ext cx="171360" cy="3913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420AB316-13AC-48C2-93E0-A992F7809BE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531338" y="4116670"/>
                  <a:ext cx="189000" cy="40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A3EA479D-D95E-4375-95E6-697BF2A8F2AE}"/>
                    </a:ext>
                  </a:extLst>
                </p14:cNvPr>
                <p14:cNvContentPartPr/>
                <p14:nvPr/>
              </p14:nvContentPartPr>
              <p14:xfrm>
                <a:off x="2787658" y="4303870"/>
                <a:ext cx="268200" cy="26172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A3EA479D-D95E-4375-95E6-697BF2A8F2AE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779018" y="4295230"/>
                  <a:ext cx="28584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83CBBFEC-7495-4FD8-B524-021D82612AEB}"/>
                    </a:ext>
                  </a:extLst>
                </p14:cNvPr>
                <p14:cNvContentPartPr/>
                <p14:nvPr/>
              </p14:nvContentPartPr>
              <p14:xfrm>
                <a:off x="3050458" y="4239070"/>
                <a:ext cx="136440" cy="13464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83CBBFEC-7495-4FD8-B524-021D82612AE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3041818" y="4230070"/>
                  <a:ext cx="15408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9FF4C7C0-8EA3-473C-A31F-A04CBFF3CAE1}"/>
                    </a:ext>
                  </a:extLst>
                </p14:cNvPr>
                <p14:cNvContentPartPr/>
                <p14:nvPr/>
              </p14:nvContentPartPr>
              <p14:xfrm>
                <a:off x="4038658" y="3523030"/>
                <a:ext cx="153000" cy="30636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9FF4C7C0-8EA3-473C-A31F-A04CBFF3CAE1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4030018" y="3514390"/>
                  <a:ext cx="17064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10710B80-6FEB-413A-848C-B0C6C0F9BDDE}"/>
                    </a:ext>
                  </a:extLst>
                </p14:cNvPr>
                <p14:cNvContentPartPr/>
                <p14:nvPr/>
              </p14:nvContentPartPr>
              <p14:xfrm>
                <a:off x="3995458" y="3619510"/>
                <a:ext cx="245160" cy="15012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10710B80-6FEB-413A-848C-B0C6C0F9BDD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986818" y="3610870"/>
                  <a:ext cx="26280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8FD541E6-1FCA-4EBF-A7D1-8A69324FE87A}"/>
                    </a:ext>
                  </a:extLst>
                </p14:cNvPr>
                <p14:cNvContentPartPr/>
                <p14:nvPr/>
              </p14:nvContentPartPr>
              <p14:xfrm>
                <a:off x="4339618" y="3412870"/>
                <a:ext cx="61560" cy="29124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8FD541E6-1FCA-4EBF-A7D1-8A69324FE87A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330978" y="3404230"/>
                  <a:ext cx="7920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70335530-600E-4773-AC2C-856C26A4C11A}"/>
                    </a:ext>
                  </a:extLst>
                </p14:cNvPr>
                <p14:cNvContentPartPr/>
                <p14:nvPr/>
              </p14:nvContentPartPr>
              <p14:xfrm>
                <a:off x="4296058" y="3270670"/>
                <a:ext cx="212040" cy="33300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70335530-600E-4773-AC2C-856C26A4C11A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287418" y="3261670"/>
                  <a:ext cx="229680" cy="35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1C1D7852-8CF1-4360-9463-77708DD5BEB6}"/>
                    </a:ext>
                  </a:extLst>
                </p14:cNvPr>
                <p14:cNvContentPartPr/>
                <p14:nvPr/>
              </p14:nvContentPartPr>
              <p14:xfrm>
                <a:off x="4618258" y="3493870"/>
                <a:ext cx="72360" cy="27648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1C1D7852-8CF1-4360-9463-77708DD5BEB6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609258" y="3484870"/>
                  <a:ext cx="9000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6407E07D-4868-4584-82EF-2BD1F20BE219}"/>
                    </a:ext>
                  </a:extLst>
                </p14:cNvPr>
                <p14:cNvContentPartPr/>
                <p14:nvPr/>
              </p14:nvContentPartPr>
              <p14:xfrm>
                <a:off x="4617178" y="3528070"/>
                <a:ext cx="271800" cy="20160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6407E07D-4868-4584-82EF-2BD1F20BE219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608538" y="3519430"/>
                  <a:ext cx="28944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7F20F1D2-2A67-46CA-87E9-F039A9E2BC31}"/>
                    </a:ext>
                  </a:extLst>
                </p14:cNvPr>
                <p14:cNvContentPartPr/>
                <p14:nvPr/>
              </p14:nvContentPartPr>
              <p14:xfrm>
                <a:off x="2415418" y="5983990"/>
                <a:ext cx="123840" cy="24696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7F20F1D2-2A67-46CA-87E9-F039A9E2BC3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406418" y="5975350"/>
                  <a:ext cx="14148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FC3A09A7-F613-4414-82F7-DEDF7587659B}"/>
                    </a:ext>
                  </a:extLst>
                </p14:cNvPr>
                <p14:cNvContentPartPr/>
                <p14:nvPr/>
              </p14:nvContentPartPr>
              <p14:xfrm>
                <a:off x="2588578" y="6050230"/>
                <a:ext cx="89280" cy="21816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FC3A09A7-F613-4414-82F7-DEDF7587659B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2579578" y="6041230"/>
                  <a:ext cx="10692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125ED15-85B5-4EC7-BC78-ACF50C3DD33F}"/>
                    </a:ext>
                  </a:extLst>
                </p14:cNvPr>
                <p14:cNvContentPartPr/>
                <p14:nvPr/>
              </p14:nvContentPartPr>
              <p14:xfrm>
                <a:off x="2750578" y="6025390"/>
                <a:ext cx="133920" cy="29052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125ED15-85B5-4EC7-BC78-ACF50C3DD33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2741938" y="6016390"/>
                  <a:ext cx="15156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990ADC40-B1C7-434B-AEC6-27DFA0F0ED85}"/>
                    </a:ext>
                  </a:extLst>
                </p14:cNvPr>
                <p14:cNvContentPartPr/>
                <p14:nvPr/>
              </p14:nvContentPartPr>
              <p14:xfrm>
                <a:off x="2959738" y="6028990"/>
                <a:ext cx="133920" cy="18432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990ADC40-B1C7-434B-AEC6-27DFA0F0ED85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2950738" y="6019990"/>
                  <a:ext cx="15156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995A22D0-2F00-4EFD-B95C-812770BE1489}"/>
                    </a:ext>
                  </a:extLst>
                </p14:cNvPr>
                <p14:cNvContentPartPr/>
                <p14:nvPr/>
              </p14:nvContentPartPr>
              <p14:xfrm>
                <a:off x="3182578" y="5844310"/>
                <a:ext cx="66960" cy="28512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995A22D0-2F00-4EFD-B95C-812770BE1489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173938" y="5835670"/>
                  <a:ext cx="8460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3F464A5B-40F8-4358-AE1D-F2F67506B0F0}"/>
                    </a:ext>
                  </a:extLst>
                </p14:cNvPr>
                <p14:cNvContentPartPr/>
                <p14:nvPr/>
              </p14:nvContentPartPr>
              <p14:xfrm>
                <a:off x="3259978" y="5821270"/>
                <a:ext cx="81360" cy="33588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3F464A5B-40F8-4358-AE1D-F2F67506B0F0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251338" y="5812630"/>
                  <a:ext cx="9900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C8E492FB-A58B-49A2-A133-0C238C5D41FF}"/>
                    </a:ext>
                  </a:extLst>
                </p14:cNvPr>
                <p14:cNvContentPartPr/>
                <p14:nvPr/>
              </p14:nvContentPartPr>
              <p14:xfrm>
                <a:off x="3273658" y="6007030"/>
                <a:ext cx="139680" cy="223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C8E492FB-A58B-49A2-A133-0C238C5D41F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264658" y="5998390"/>
                  <a:ext cx="15732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6AE0D467-0F03-42B8-89A7-5787B469265F}"/>
                    </a:ext>
                  </a:extLst>
                </p14:cNvPr>
                <p14:cNvContentPartPr/>
                <p14:nvPr/>
              </p14:nvContentPartPr>
              <p14:xfrm>
                <a:off x="3667858" y="5818390"/>
                <a:ext cx="66240" cy="36324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6AE0D467-0F03-42B8-89A7-5787B469265F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3658858" y="5809750"/>
                  <a:ext cx="83880" cy="38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A50A8FFE-FB6F-4F58-97F5-35658969D650}"/>
                    </a:ext>
                  </a:extLst>
                </p14:cNvPr>
                <p14:cNvContentPartPr/>
                <p14:nvPr/>
              </p14:nvContentPartPr>
              <p14:xfrm>
                <a:off x="3690178" y="5888950"/>
                <a:ext cx="317880" cy="28800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A50A8FFE-FB6F-4F58-97F5-35658969D650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681538" y="5879950"/>
                  <a:ext cx="33552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7D6823AF-023E-4B36-BF52-F79CBD0642FC}"/>
                    </a:ext>
                  </a:extLst>
                </p14:cNvPr>
                <p14:cNvContentPartPr/>
                <p14:nvPr/>
              </p14:nvContentPartPr>
              <p14:xfrm>
                <a:off x="3917338" y="6049150"/>
                <a:ext cx="135000" cy="2160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7D6823AF-023E-4B36-BF52-F79CBD0642FC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908338" y="6040510"/>
                  <a:ext cx="1526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9B74D1C6-3908-4337-992C-CD098BAB9253}"/>
                    </a:ext>
                  </a:extLst>
                </p14:cNvPr>
                <p14:cNvContentPartPr/>
                <p14:nvPr/>
              </p14:nvContentPartPr>
              <p14:xfrm>
                <a:off x="4133698" y="5807950"/>
                <a:ext cx="56160" cy="41220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9B74D1C6-3908-4337-992C-CD098BAB9253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125058" y="5799310"/>
                  <a:ext cx="7380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29D8A452-6D28-4E64-806E-366B7906231D}"/>
                    </a:ext>
                  </a:extLst>
                </p14:cNvPr>
                <p14:cNvContentPartPr/>
                <p14:nvPr/>
              </p14:nvContentPartPr>
              <p14:xfrm>
                <a:off x="4160338" y="5812630"/>
                <a:ext cx="247320" cy="31284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29D8A452-6D28-4E64-806E-366B7906231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4151698" y="5803630"/>
                  <a:ext cx="26496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074849BB-F56B-4A85-A961-1872539E8B08}"/>
                    </a:ext>
                  </a:extLst>
                </p14:cNvPr>
                <p14:cNvContentPartPr/>
                <p14:nvPr/>
              </p14:nvContentPartPr>
              <p14:xfrm>
                <a:off x="4434658" y="6004870"/>
                <a:ext cx="113040" cy="16488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074849BB-F56B-4A85-A961-1872539E8B08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426018" y="5996230"/>
                  <a:ext cx="13068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399F45AA-1BEF-4380-95D4-4BFA61E07F11}"/>
                    </a:ext>
                  </a:extLst>
                </p14:cNvPr>
                <p14:cNvContentPartPr/>
                <p14:nvPr/>
              </p14:nvContentPartPr>
              <p14:xfrm>
                <a:off x="4612858" y="5926030"/>
                <a:ext cx="138600" cy="41940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399F45AA-1BEF-4380-95D4-4BFA61E07F11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603858" y="5917390"/>
                  <a:ext cx="156240" cy="43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2D254DD0-3676-4C8C-9FAA-0B97056CF888}"/>
                    </a:ext>
                  </a:extLst>
                </p14:cNvPr>
                <p14:cNvContentPartPr/>
                <p14:nvPr/>
              </p14:nvContentPartPr>
              <p14:xfrm>
                <a:off x="4785658" y="5756110"/>
                <a:ext cx="194400" cy="32004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2D254DD0-3676-4C8C-9FAA-0B97056CF888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777018" y="5747470"/>
                  <a:ext cx="21204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9468C64D-940C-4294-B74E-42140A8207E8}"/>
                    </a:ext>
                  </a:extLst>
                </p14:cNvPr>
                <p14:cNvContentPartPr/>
                <p14:nvPr/>
              </p14:nvContentPartPr>
              <p14:xfrm>
                <a:off x="4924258" y="348190"/>
                <a:ext cx="57600" cy="96948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9468C64D-940C-4294-B74E-42140A8207E8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915618" y="339550"/>
                  <a:ext cx="75240" cy="9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A235A062-E37B-4190-87BB-7BDFF057D964}"/>
                    </a:ext>
                  </a:extLst>
                </p14:cNvPr>
                <p14:cNvContentPartPr/>
                <p14:nvPr/>
              </p14:nvContentPartPr>
              <p14:xfrm>
                <a:off x="4974298" y="324070"/>
                <a:ext cx="2057040" cy="95832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A235A062-E37B-4190-87BB-7BDFF057D964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4965658" y="315430"/>
                  <a:ext cx="2074680" cy="97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A4325109-B09F-4456-94A2-66B4267B85BF}"/>
                    </a:ext>
                  </a:extLst>
                </p14:cNvPr>
                <p14:cNvContentPartPr/>
                <p14:nvPr/>
              </p14:nvContentPartPr>
              <p14:xfrm>
                <a:off x="4972138" y="1257190"/>
                <a:ext cx="2061000" cy="7812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A4325109-B09F-4456-94A2-66B4267B85BF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4963498" y="1248190"/>
                  <a:ext cx="207864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437D1740-089E-4CEA-98F9-800A79DFE1BC}"/>
                    </a:ext>
                  </a:extLst>
                </p14:cNvPr>
                <p14:cNvContentPartPr/>
                <p14:nvPr/>
              </p14:nvContentPartPr>
              <p14:xfrm>
                <a:off x="5517898" y="604510"/>
                <a:ext cx="254880" cy="39132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437D1740-089E-4CEA-98F9-800A79DFE1BC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5508898" y="595870"/>
                  <a:ext cx="272520" cy="40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F44DF14A-25E6-4FC4-A7CB-C03B0D64855A}"/>
                    </a:ext>
                  </a:extLst>
                </p14:cNvPr>
                <p14:cNvContentPartPr/>
                <p14:nvPr/>
              </p14:nvContentPartPr>
              <p14:xfrm>
                <a:off x="5792938" y="659950"/>
                <a:ext cx="64440" cy="33660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F44DF14A-25E6-4FC4-A7CB-C03B0D64855A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783938" y="651310"/>
                  <a:ext cx="8208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F3519348-6B33-4E58-983E-5A633373A49C}"/>
                    </a:ext>
                  </a:extLst>
                </p14:cNvPr>
                <p14:cNvContentPartPr/>
                <p14:nvPr/>
              </p14:nvContentPartPr>
              <p14:xfrm>
                <a:off x="5838658" y="646270"/>
                <a:ext cx="242280" cy="26316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F3519348-6B33-4E58-983E-5A633373A49C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5829658" y="637270"/>
                  <a:ext cx="25992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7FEC2DA8-3329-4151-B040-04018EAAAD1B}"/>
                    </a:ext>
                  </a:extLst>
                </p14:cNvPr>
                <p14:cNvContentPartPr/>
                <p14:nvPr/>
              </p14:nvContentPartPr>
              <p14:xfrm>
                <a:off x="5104618" y="1441870"/>
                <a:ext cx="68400" cy="29268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7FEC2DA8-3329-4151-B040-04018EAAAD1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5095618" y="1432870"/>
                  <a:ext cx="8604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6974169B-5212-4171-AF56-EEDD9576DE8E}"/>
                    </a:ext>
                  </a:extLst>
                </p14:cNvPr>
                <p14:cNvContentPartPr/>
                <p14:nvPr/>
              </p14:nvContentPartPr>
              <p14:xfrm>
                <a:off x="5170138" y="1446190"/>
                <a:ext cx="167760" cy="25056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6974169B-5212-4171-AF56-EEDD9576DE8E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5161138" y="1437550"/>
                  <a:ext cx="18540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EE7956FC-8612-4C9E-83AD-CBCE5A382E80}"/>
                    </a:ext>
                  </a:extLst>
                </p14:cNvPr>
                <p14:cNvContentPartPr/>
                <p14:nvPr/>
              </p14:nvContentPartPr>
              <p14:xfrm>
                <a:off x="5423578" y="1500190"/>
                <a:ext cx="120240" cy="4392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EE7956FC-8612-4C9E-83AD-CBCE5A382E80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5414578" y="1491550"/>
                  <a:ext cx="13788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29887460-4058-4600-BE11-49CA31ADE086}"/>
                    </a:ext>
                  </a:extLst>
                </p14:cNvPr>
                <p14:cNvContentPartPr/>
                <p14:nvPr/>
              </p14:nvContentPartPr>
              <p14:xfrm>
                <a:off x="5413138" y="1586590"/>
                <a:ext cx="160200" cy="7992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29887460-4058-4600-BE11-49CA31ADE086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5404498" y="1577590"/>
                  <a:ext cx="17784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DB3C88F2-6824-48F5-B2B9-221B7F0DE62F}"/>
                    </a:ext>
                  </a:extLst>
                </p14:cNvPr>
                <p14:cNvContentPartPr/>
                <p14:nvPr/>
              </p14:nvContentPartPr>
              <p14:xfrm>
                <a:off x="6205138" y="734830"/>
                <a:ext cx="247320" cy="21924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DB3C88F2-6824-48F5-B2B9-221B7F0DE62F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6196138" y="726190"/>
                  <a:ext cx="26496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11804A9E-7E93-493C-8642-7188065AD002}"/>
                    </a:ext>
                  </a:extLst>
                </p14:cNvPr>
                <p14:cNvContentPartPr/>
                <p14:nvPr/>
              </p14:nvContentPartPr>
              <p14:xfrm>
                <a:off x="6352018" y="858670"/>
                <a:ext cx="287640" cy="26028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11804A9E-7E93-493C-8642-7188065AD00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6343378" y="849670"/>
                  <a:ext cx="30528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7A832848-B876-423D-9C8F-D540DB671BAE}"/>
                    </a:ext>
                  </a:extLst>
                </p14:cNvPr>
                <p14:cNvContentPartPr/>
                <p14:nvPr/>
              </p14:nvContentPartPr>
              <p14:xfrm>
                <a:off x="6594298" y="958030"/>
                <a:ext cx="134280" cy="17748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7A832848-B876-423D-9C8F-D540DB671BAE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6585298" y="949030"/>
                  <a:ext cx="15192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ED8CE8BE-4346-463E-B7CB-6434BAFA37C4}"/>
                    </a:ext>
                  </a:extLst>
                </p14:cNvPr>
                <p14:cNvContentPartPr/>
                <p14:nvPr/>
              </p14:nvContentPartPr>
              <p14:xfrm>
                <a:off x="6737218" y="880270"/>
                <a:ext cx="98280" cy="19260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ED8CE8BE-4346-463E-B7CB-6434BAFA37C4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6728218" y="871270"/>
                  <a:ext cx="11592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C1564476-EED4-45AB-9A81-C7470675D4A8}"/>
                    </a:ext>
                  </a:extLst>
                </p14:cNvPr>
                <p14:cNvContentPartPr/>
                <p14:nvPr/>
              </p14:nvContentPartPr>
              <p14:xfrm>
                <a:off x="6827578" y="875590"/>
                <a:ext cx="178560" cy="11304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C1564476-EED4-45AB-9A81-C7470675D4A8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6818938" y="866950"/>
                  <a:ext cx="19620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CBABC503-2405-4C42-AC60-027E623C3194}"/>
                    </a:ext>
                  </a:extLst>
                </p14:cNvPr>
                <p14:cNvContentPartPr/>
                <p14:nvPr/>
              </p14:nvContentPartPr>
              <p14:xfrm>
                <a:off x="6583498" y="940750"/>
                <a:ext cx="38520" cy="7848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CBABC503-2405-4C42-AC60-027E623C3194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6574498" y="931750"/>
                  <a:ext cx="5616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076CAE20-302F-4D76-9083-A9FD9D63A2D2}"/>
                    </a:ext>
                  </a:extLst>
                </p14:cNvPr>
                <p14:cNvContentPartPr/>
                <p14:nvPr/>
              </p14:nvContentPartPr>
              <p14:xfrm>
                <a:off x="5727778" y="1402270"/>
                <a:ext cx="181080" cy="27756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076CAE20-302F-4D76-9083-A9FD9D63A2D2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5718778" y="1393270"/>
                  <a:ext cx="19872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F5129E40-F5EE-42E7-AC8C-7CEAEC93D830}"/>
                    </a:ext>
                  </a:extLst>
                </p14:cNvPr>
                <p14:cNvContentPartPr/>
                <p14:nvPr/>
              </p14:nvContentPartPr>
              <p14:xfrm>
                <a:off x="5959978" y="1512070"/>
                <a:ext cx="104400" cy="16488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F5129E40-F5EE-42E7-AC8C-7CEAEC93D830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5951338" y="1503070"/>
                  <a:ext cx="12204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2BBA775F-2167-443B-92DA-F9E69EC8EA0C}"/>
                    </a:ext>
                  </a:extLst>
                </p14:cNvPr>
                <p14:cNvContentPartPr/>
                <p14:nvPr/>
              </p14:nvContentPartPr>
              <p14:xfrm>
                <a:off x="6132058" y="1498390"/>
                <a:ext cx="125280" cy="39096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2BBA775F-2167-443B-92DA-F9E69EC8EA0C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6123058" y="1489390"/>
                  <a:ext cx="142920" cy="40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EFB36865-5333-4E9B-8D6E-0FCDF2EB3E7C}"/>
                    </a:ext>
                  </a:extLst>
                </p14:cNvPr>
                <p14:cNvContentPartPr/>
                <p14:nvPr/>
              </p14:nvContentPartPr>
              <p14:xfrm>
                <a:off x="6345178" y="1353670"/>
                <a:ext cx="82800" cy="29124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EFB36865-5333-4E9B-8D6E-0FCDF2EB3E7C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6336178" y="1345030"/>
                  <a:ext cx="10044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55EE4E7F-0F65-4BEA-86FB-5661E18B564A}"/>
                    </a:ext>
                  </a:extLst>
                </p14:cNvPr>
                <p14:cNvContentPartPr/>
                <p14:nvPr/>
              </p14:nvContentPartPr>
              <p14:xfrm>
                <a:off x="6355618" y="1477510"/>
                <a:ext cx="164880" cy="3384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55EE4E7F-0F65-4BEA-86FB-5661E18B564A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6346618" y="1468870"/>
                  <a:ext cx="18252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2F3330D2-3ABE-4BDA-8DCA-796F9BBD63A7}"/>
                    </a:ext>
                  </a:extLst>
                </p14:cNvPr>
                <p14:cNvContentPartPr/>
                <p14:nvPr/>
              </p14:nvContentPartPr>
              <p14:xfrm>
                <a:off x="5239978" y="1960270"/>
                <a:ext cx="13320" cy="4248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2F3330D2-3ABE-4BDA-8DCA-796F9BBD63A7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230978" y="1951630"/>
                  <a:ext cx="3096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4363DB59-80F8-4B6A-9D7A-0E0C8F94CCC5}"/>
                    </a:ext>
                  </a:extLst>
                </p14:cNvPr>
                <p14:cNvContentPartPr/>
                <p14:nvPr/>
              </p14:nvContentPartPr>
              <p14:xfrm>
                <a:off x="5258338" y="2021110"/>
                <a:ext cx="7200" cy="1008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4363DB59-80F8-4B6A-9D7A-0E0C8F94CCC5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5249338" y="2012470"/>
                  <a:ext cx="2484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EC00A8B1-889F-480B-BBCA-C825A4683700}"/>
                    </a:ext>
                  </a:extLst>
                </p14:cNvPr>
                <p14:cNvContentPartPr/>
                <p14:nvPr/>
              </p14:nvContentPartPr>
              <p14:xfrm>
                <a:off x="5207578" y="1992310"/>
                <a:ext cx="41040" cy="36360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EC00A8B1-889F-480B-BBCA-C825A4683700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5198938" y="1983310"/>
                  <a:ext cx="58680" cy="38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4DD0909B-99BA-4C8C-8B9A-CD66A0B56804}"/>
                    </a:ext>
                  </a:extLst>
                </p14:cNvPr>
                <p14:cNvContentPartPr/>
                <p14:nvPr/>
              </p14:nvContentPartPr>
              <p14:xfrm>
                <a:off x="5216218" y="1912030"/>
                <a:ext cx="126720" cy="22644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4DD0909B-99BA-4C8C-8B9A-CD66A0B56804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207218" y="1903390"/>
                  <a:ext cx="14436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196CF3E0-32E7-4CEC-9132-6342BAC9027A}"/>
                    </a:ext>
                  </a:extLst>
                </p14:cNvPr>
                <p14:cNvContentPartPr/>
                <p14:nvPr/>
              </p14:nvContentPartPr>
              <p14:xfrm>
                <a:off x="5394418" y="2214430"/>
                <a:ext cx="28800" cy="14724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196CF3E0-32E7-4CEC-9132-6342BAC9027A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5385778" y="2205790"/>
                  <a:ext cx="4644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D26AC908-7ADB-4A82-9D55-B328E5A635AF}"/>
                    </a:ext>
                  </a:extLst>
                </p14:cNvPr>
                <p14:cNvContentPartPr/>
                <p14:nvPr/>
              </p14:nvContentPartPr>
              <p14:xfrm>
                <a:off x="5392978" y="2116870"/>
                <a:ext cx="23760" cy="4176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D26AC908-7ADB-4A82-9D55-B328E5A635AF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5384338" y="2108230"/>
                  <a:ext cx="4140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2A3A41C4-734B-4DA6-B746-0D16607B0C23}"/>
                    </a:ext>
                  </a:extLst>
                </p14:cNvPr>
                <p14:cNvContentPartPr/>
                <p14:nvPr/>
              </p14:nvContentPartPr>
              <p14:xfrm>
                <a:off x="5587378" y="2011390"/>
                <a:ext cx="168840" cy="4824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2A3A41C4-734B-4DA6-B746-0D16607B0C23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5578378" y="2002390"/>
                  <a:ext cx="18648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645CA3FE-D38E-4427-A51E-81C4CA2FBB79}"/>
                    </a:ext>
                  </a:extLst>
                </p14:cNvPr>
                <p14:cNvContentPartPr/>
                <p14:nvPr/>
              </p14:nvContentPartPr>
              <p14:xfrm>
                <a:off x="5616898" y="2158270"/>
                <a:ext cx="154080" cy="2844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645CA3FE-D38E-4427-A51E-81C4CA2FBB79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5608258" y="2149630"/>
                  <a:ext cx="17172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05997F99-BEDA-4E83-A067-2D083E771897}"/>
                    </a:ext>
                  </a:extLst>
                </p14:cNvPr>
                <p14:cNvContentPartPr/>
                <p14:nvPr/>
              </p14:nvContentPartPr>
              <p14:xfrm>
                <a:off x="5959258" y="1960270"/>
                <a:ext cx="93960" cy="27432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05997F99-BEDA-4E83-A067-2D083E771897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5950618" y="1951630"/>
                  <a:ext cx="11160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FF7FD508-899F-48DF-B1EB-A74BDD8B803A}"/>
                    </a:ext>
                  </a:extLst>
                </p14:cNvPr>
                <p14:cNvContentPartPr/>
                <p14:nvPr/>
              </p14:nvContentPartPr>
              <p14:xfrm>
                <a:off x="6088498" y="1939390"/>
                <a:ext cx="101520" cy="20880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FF7FD508-899F-48DF-B1EB-A74BDD8B803A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6079858" y="1930750"/>
                  <a:ext cx="11916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1FE4C469-4E57-487C-AEF7-A909B0B51C2A}"/>
                    </a:ext>
                  </a:extLst>
                </p14:cNvPr>
                <p14:cNvContentPartPr/>
                <p14:nvPr/>
              </p14:nvContentPartPr>
              <p14:xfrm>
                <a:off x="6245458" y="1898350"/>
                <a:ext cx="78840" cy="33264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1FE4C469-4E57-487C-AEF7-A909B0B51C2A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236818" y="1889350"/>
                  <a:ext cx="9648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050F94A4-D8DE-4479-B8D0-DD060504D0EA}"/>
                    </a:ext>
                  </a:extLst>
                </p14:cNvPr>
                <p14:cNvContentPartPr/>
                <p14:nvPr/>
              </p14:nvContentPartPr>
              <p14:xfrm>
                <a:off x="6364978" y="1907710"/>
                <a:ext cx="133920" cy="24372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050F94A4-D8DE-4479-B8D0-DD060504D0EA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356338" y="1898710"/>
                  <a:ext cx="15156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F118E38F-568F-44BE-9306-62F4AD11ACF0}"/>
                    </a:ext>
                  </a:extLst>
                </p14:cNvPr>
                <p14:cNvContentPartPr/>
                <p14:nvPr/>
              </p14:nvContentPartPr>
              <p14:xfrm>
                <a:off x="6545338" y="1805470"/>
                <a:ext cx="51120" cy="30132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F118E38F-568F-44BE-9306-62F4AD11ACF0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536338" y="1796830"/>
                  <a:ext cx="6876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36933F5C-5DED-4536-B3A1-79D78D9BBAD4}"/>
                    </a:ext>
                  </a:extLst>
                </p14:cNvPr>
                <p14:cNvContentPartPr/>
                <p14:nvPr/>
              </p14:nvContentPartPr>
              <p14:xfrm>
                <a:off x="6636058" y="1689190"/>
                <a:ext cx="113040" cy="37152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36933F5C-5DED-4536-B3A1-79D78D9BBAD4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627418" y="1680550"/>
                  <a:ext cx="130680" cy="38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31AFBEB1-9D82-4578-A4CF-218869ABF4E4}"/>
                    </a:ext>
                  </a:extLst>
                </p14:cNvPr>
                <p14:cNvContentPartPr/>
                <p14:nvPr/>
              </p14:nvContentPartPr>
              <p14:xfrm>
                <a:off x="7000378" y="1892950"/>
                <a:ext cx="77760" cy="12708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31AFBEB1-9D82-4578-A4CF-218869ABF4E4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991378" y="1883950"/>
                  <a:ext cx="9540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3FBCAF08-A98E-4B85-AAD0-3763280ECD3C}"/>
                    </a:ext>
                  </a:extLst>
                </p14:cNvPr>
                <p14:cNvContentPartPr/>
                <p14:nvPr/>
              </p14:nvContentPartPr>
              <p14:xfrm>
                <a:off x="7126378" y="1694590"/>
                <a:ext cx="78120" cy="51588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3FBCAF08-A98E-4B85-AAD0-3763280ECD3C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117378" y="1685950"/>
                  <a:ext cx="95760" cy="53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A17C3F3C-AD4E-4A9F-A3FC-C349082E0C28}"/>
                    </a:ext>
                  </a:extLst>
                </p14:cNvPr>
                <p14:cNvContentPartPr/>
                <p14:nvPr/>
              </p14:nvContentPartPr>
              <p14:xfrm>
                <a:off x="7112338" y="1946590"/>
                <a:ext cx="153360" cy="2448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A17C3F3C-AD4E-4A9F-A3FC-C349082E0C28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103698" y="1937590"/>
                  <a:ext cx="1710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DB7E6824-B2CE-4683-A939-B2A2CB87CAC0}"/>
                    </a:ext>
                  </a:extLst>
                </p14:cNvPr>
                <p14:cNvContentPartPr/>
                <p14:nvPr/>
              </p14:nvContentPartPr>
              <p14:xfrm>
                <a:off x="7428778" y="1718710"/>
                <a:ext cx="47160" cy="33372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DB7E6824-B2CE-4683-A939-B2A2CB87CAC0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419778" y="1709710"/>
                  <a:ext cx="64800" cy="35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0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9E5DA528-77D2-4097-A265-DFD120B3FF93}"/>
                    </a:ext>
                  </a:extLst>
                </p14:cNvPr>
                <p14:cNvContentPartPr/>
                <p14:nvPr/>
              </p14:nvContentPartPr>
              <p14:xfrm>
                <a:off x="7444618" y="1779190"/>
                <a:ext cx="147960" cy="21492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9E5DA528-77D2-4097-A265-DFD120B3FF93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435618" y="1770550"/>
                  <a:ext cx="16560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B02E7716-AA82-401F-9313-7661F7D2A4AA}"/>
                    </a:ext>
                  </a:extLst>
                </p14:cNvPr>
                <p14:cNvContentPartPr/>
                <p14:nvPr/>
              </p14:nvContentPartPr>
              <p14:xfrm>
                <a:off x="7599778" y="1828510"/>
                <a:ext cx="84240" cy="11988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B02E7716-AA82-401F-9313-7661F7D2A4AA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7590778" y="1819510"/>
                  <a:ext cx="10188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5FEBE04D-24C2-4AD4-9AF5-0992E7CCDA29}"/>
                    </a:ext>
                  </a:extLst>
                </p14:cNvPr>
                <p14:cNvContentPartPr/>
                <p14:nvPr/>
              </p14:nvContentPartPr>
              <p14:xfrm>
                <a:off x="7788778" y="1631950"/>
                <a:ext cx="53280" cy="30420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5FEBE04D-24C2-4AD4-9AF5-0992E7CCDA29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7780138" y="1622950"/>
                  <a:ext cx="7092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05AD50F1-4C81-4819-841B-FC057CB214F0}"/>
                    </a:ext>
                  </a:extLst>
                </p14:cNvPr>
                <p14:cNvContentPartPr/>
                <p14:nvPr/>
              </p14:nvContentPartPr>
              <p14:xfrm>
                <a:off x="7822258" y="1663630"/>
                <a:ext cx="146160" cy="24084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05AD50F1-4C81-4819-841B-FC057CB214F0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7813258" y="1654630"/>
                  <a:ext cx="16380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69EE5DBD-0D52-41AF-BCA7-1C50F21C403F}"/>
                    </a:ext>
                  </a:extLst>
                </p14:cNvPr>
                <p14:cNvContentPartPr/>
                <p14:nvPr/>
              </p14:nvContentPartPr>
              <p14:xfrm>
                <a:off x="7974538" y="1774510"/>
                <a:ext cx="75960" cy="14220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69EE5DBD-0D52-41AF-BCA7-1C50F21C403F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7965538" y="1765870"/>
                  <a:ext cx="9360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7EFFF8C3-6D6A-4E94-80BB-E449C4F248CA}"/>
                    </a:ext>
                  </a:extLst>
                </p14:cNvPr>
                <p14:cNvContentPartPr/>
                <p14:nvPr/>
              </p14:nvContentPartPr>
              <p14:xfrm>
                <a:off x="8121418" y="1800070"/>
                <a:ext cx="107640" cy="34200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7EFFF8C3-6D6A-4E94-80BB-E449C4F248CA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8112778" y="1791430"/>
                  <a:ext cx="12528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13D13421-F9C8-453D-998F-CA5C1471CED2}"/>
                    </a:ext>
                  </a:extLst>
                </p14:cNvPr>
                <p14:cNvContentPartPr/>
                <p14:nvPr/>
              </p14:nvContentPartPr>
              <p14:xfrm>
                <a:off x="8285578" y="1594150"/>
                <a:ext cx="32040" cy="34488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13D13421-F9C8-453D-998F-CA5C1471CED2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8276578" y="1585510"/>
                  <a:ext cx="49680" cy="36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F8B314C4-D1E1-4340-92FA-A5765EA4C150}"/>
                    </a:ext>
                  </a:extLst>
                </p14:cNvPr>
                <p14:cNvContentPartPr/>
                <p14:nvPr/>
              </p14:nvContentPartPr>
              <p14:xfrm>
                <a:off x="8272618" y="1765870"/>
                <a:ext cx="128160" cy="4536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F8B314C4-D1E1-4340-92FA-A5765EA4C150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8263618" y="1756870"/>
                  <a:ext cx="14580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E47EDFB6-BF9D-4498-9B41-7EFD7E72D582}"/>
                    </a:ext>
                  </a:extLst>
                </p14:cNvPr>
                <p14:cNvContentPartPr/>
                <p14:nvPr/>
              </p14:nvContentPartPr>
              <p14:xfrm>
                <a:off x="5232418" y="2469670"/>
                <a:ext cx="1901520" cy="296352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E47EDFB6-BF9D-4498-9B41-7EFD7E72D582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5223418" y="2461030"/>
                  <a:ext cx="1919160" cy="29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379EA9B6-FC78-45CD-B351-FEF6367C76A6}"/>
                    </a:ext>
                  </a:extLst>
                </p14:cNvPr>
                <p14:cNvContentPartPr/>
                <p14:nvPr/>
              </p14:nvContentPartPr>
              <p14:xfrm>
                <a:off x="5159698" y="2615470"/>
                <a:ext cx="2017440" cy="2837880"/>
              </p14:xfrm>
            </p:contentPart>
          </mc:Choice>
          <mc:Fallback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379EA9B6-FC78-45CD-B351-FEF6367C76A6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5151058" y="2606830"/>
                  <a:ext cx="2035080" cy="28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8AD74C94-2185-4B5D-8D13-94F41C5D1A93}"/>
                    </a:ext>
                  </a:extLst>
                </p14:cNvPr>
                <p14:cNvContentPartPr/>
                <p14:nvPr/>
              </p14:nvContentPartPr>
              <p14:xfrm>
                <a:off x="5624818" y="3467950"/>
                <a:ext cx="75960" cy="35676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8AD74C94-2185-4B5D-8D13-94F41C5D1A93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5615818" y="3458950"/>
                  <a:ext cx="93600" cy="37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9C8E8870-3B57-4A66-9B87-A9401ECE7598}"/>
                    </a:ext>
                  </a:extLst>
                </p14:cNvPr>
                <p14:cNvContentPartPr/>
                <p14:nvPr/>
              </p14:nvContentPartPr>
              <p14:xfrm>
                <a:off x="5617618" y="3301270"/>
                <a:ext cx="405360" cy="35604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9C8E8870-3B57-4A66-9B87-A9401ECE7598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5608618" y="3292630"/>
                  <a:ext cx="423000" cy="37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C25E0086-B3AA-4F19-83C9-7205D1EA8983}"/>
                    </a:ext>
                  </a:extLst>
                </p14:cNvPr>
                <p14:cNvContentPartPr/>
                <p14:nvPr/>
              </p14:nvContentPartPr>
              <p14:xfrm>
                <a:off x="6080218" y="3283270"/>
                <a:ext cx="229320" cy="29412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C25E0086-B3AA-4F19-83C9-7205D1EA8983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6071578" y="3274270"/>
                  <a:ext cx="24696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D3BEFF93-103C-446B-A118-8D2B517BD423}"/>
                    </a:ext>
                  </a:extLst>
                </p14:cNvPr>
                <p14:cNvContentPartPr/>
                <p14:nvPr/>
              </p14:nvContentPartPr>
              <p14:xfrm>
                <a:off x="5505658" y="4215310"/>
                <a:ext cx="366120" cy="213120"/>
              </p14:xfrm>
            </p:contentPart>
          </mc:Choice>
          <mc:Fallback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D3BEFF93-103C-446B-A118-8D2B517BD423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5497018" y="4206310"/>
                  <a:ext cx="38376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EB99B5CD-0904-4F94-9E3C-B95CA333228C}"/>
                    </a:ext>
                  </a:extLst>
                </p14:cNvPr>
                <p14:cNvContentPartPr/>
                <p14:nvPr/>
              </p14:nvContentPartPr>
              <p14:xfrm>
                <a:off x="5701138" y="4321150"/>
                <a:ext cx="144720" cy="340560"/>
              </p14:xfrm>
            </p:contentPart>
          </mc:Choice>
          <mc:Fallback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EB99B5CD-0904-4F94-9E3C-B95CA333228C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5692138" y="4312150"/>
                  <a:ext cx="162360" cy="35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5A5F02AB-7484-48F0-8E93-AAF8A209395A}"/>
                    </a:ext>
                  </a:extLst>
                </p14:cNvPr>
                <p14:cNvContentPartPr/>
                <p14:nvPr/>
              </p14:nvContentPartPr>
              <p14:xfrm>
                <a:off x="5926858" y="4413670"/>
                <a:ext cx="227880" cy="18180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5A5F02AB-7484-48F0-8E93-AAF8A209395A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5917858" y="4404670"/>
                  <a:ext cx="24552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6C467963-79EB-4A2E-A736-22F21FC6D845}"/>
                    </a:ext>
                  </a:extLst>
                </p14:cNvPr>
                <p14:cNvContentPartPr/>
                <p14:nvPr/>
              </p14:nvContentPartPr>
              <p14:xfrm>
                <a:off x="6209098" y="4317910"/>
                <a:ext cx="106200" cy="16632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6C467963-79EB-4A2E-A736-22F21FC6D845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6200458" y="4309270"/>
                  <a:ext cx="12384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AFF82F86-4B1C-4A09-9D9A-4039CA4F040E}"/>
                    </a:ext>
                  </a:extLst>
                </p14:cNvPr>
                <p14:cNvContentPartPr/>
                <p14:nvPr/>
              </p14:nvContentPartPr>
              <p14:xfrm>
                <a:off x="5382178" y="5724790"/>
                <a:ext cx="171720" cy="22140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AFF82F86-4B1C-4A09-9D9A-4039CA4F040E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373538" y="5716150"/>
                  <a:ext cx="18936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3526A6E1-0FAE-43A6-8726-ECB809D9F0DD}"/>
                    </a:ext>
                  </a:extLst>
                </p14:cNvPr>
                <p14:cNvContentPartPr/>
                <p14:nvPr/>
              </p14:nvContentPartPr>
              <p14:xfrm>
                <a:off x="5604658" y="5704990"/>
                <a:ext cx="132120" cy="286200"/>
              </p14:xfrm>
            </p:contentPart>
          </mc:Choice>
          <mc:Fallback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3526A6E1-0FAE-43A6-8726-ECB809D9F0DD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5595658" y="5696350"/>
                  <a:ext cx="14976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2B18F459-B879-46C5-BE9E-1466CDC46EB3}"/>
                    </a:ext>
                  </a:extLst>
                </p14:cNvPr>
                <p14:cNvContentPartPr/>
                <p14:nvPr/>
              </p14:nvContentPartPr>
              <p14:xfrm>
                <a:off x="5754058" y="5726950"/>
                <a:ext cx="122760" cy="18396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2B18F459-B879-46C5-BE9E-1466CDC46EB3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5745058" y="5718310"/>
                  <a:ext cx="14040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940C6CD3-BCEC-472F-B244-8CE427C7026E}"/>
                    </a:ext>
                  </a:extLst>
                </p14:cNvPr>
                <p14:cNvContentPartPr/>
                <p14:nvPr/>
              </p14:nvContentPartPr>
              <p14:xfrm>
                <a:off x="6039178" y="5635150"/>
                <a:ext cx="177840" cy="23076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940C6CD3-BCEC-472F-B244-8CE427C7026E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6030178" y="5626510"/>
                  <a:ext cx="19548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68971F81-2DA0-4833-A497-DF33DA15E66F}"/>
                    </a:ext>
                  </a:extLst>
                </p14:cNvPr>
                <p14:cNvContentPartPr/>
                <p14:nvPr/>
              </p14:nvContentPartPr>
              <p14:xfrm>
                <a:off x="6282538" y="5621830"/>
                <a:ext cx="93960" cy="22392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68971F81-2DA0-4833-A497-DF33DA15E66F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6273538" y="5612830"/>
                  <a:ext cx="11160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58497AF5-D648-4869-B8A4-75C92EABCB5D}"/>
                    </a:ext>
                  </a:extLst>
                </p14:cNvPr>
                <p14:cNvContentPartPr/>
                <p14:nvPr/>
              </p14:nvContentPartPr>
              <p14:xfrm>
                <a:off x="6454978" y="5586190"/>
                <a:ext cx="121680" cy="243360"/>
              </p14:xfrm>
            </p:contentPart>
          </mc:Choice>
          <mc:Fallback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58497AF5-D648-4869-B8A4-75C92EABCB5D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6446338" y="5577190"/>
                  <a:ext cx="13932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D4363912-88BE-4BF6-A64A-2E0EF3636C4C}"/>
                    </a:ext>
                  </a:extLst>
                </p14:cNvPr>
                <p14:cNvContentPartPr/>
                <p14:nvPr/>
              </p14:nvContentPartPr>
              <p14:xfrm>
                <a:off x="6655498" y="5523910"/>
                <a:ext cx="362520" cy="284040"/>
              </p14:xfrm>
            </p:contentPart>
          </mc:Choice>
          <mc:Fallback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D4363912-88BE-4BF6-A64A-2E0EF3636C4C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6646858" y="5515270"/>
                  <a:ext cx="38016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A7B0CA08-7180-4AF4-BBA8-651FA8AA90A9}"/>
                    </a:ext>
                  </a:extLst>
                </p14:cNvPr>
                <p14:cNvContentPartPr/>
                <p14:nvPr/>
              </p14:nvContentPartPr>
              <p14:xfrm>
                <a:off x="7180738" y="3964030"/>
                <a:ext cx="226800" cy="261000"/>
              </p14:xfrm>
            </p:contentPart>
          </mc:Choice>
          <mc:Fallback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A7B0CA08-7180-4AF4-BBA8-651FA8AA90A9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7172098" y="3955390"/>
                  <a:ext cx="24444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DA80DD22-8678-402F-96CA-224405B343A3}"/>
                    </a:ext>
                  </a:extLst>
                </p14:cNvPr>
                <p14:cNvContentPartPr/>
                <p14:nvPr/>
              </p14:nvContentPartPr>
              <p14:xfrm>
                <a:off x="7475218" y="3793390"/>
                <a:ext cx="90000" cy="42876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DA80DD22-8678-402F-96CA-224405B343A3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7466578" y="3784750"/>
                  <a:ext cx="107640" cy="44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17648FAC-8231-4D3A-ABEC-B229D6521E21}"/>
                    </a:ext>
                  </a:extLst>
                </p14:cNvPr>
                <p14:cNvContentPartPr/>
                <p14:nvPr/>
              </p14:nvContentPartPr>
              <p14:xfrm>
                <a:off x="6087778" y="6079030"/>
                <a:ext cx="86040" cy="268200"/>
              </p14:xfrm>
            </p:contentPart>
          </mc:Choice>
          <mc:Fallback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17648FAC-8231-4D3A-ABEC-B229D6521E21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6078778" y="6070390"/>
                  <a:ext cx="10368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B3B862CE-C52D-46B2-837F-2C1AFE1D0B60}"/>
                    </a:ext>
                  </a:extLst>
                </p14:cNvPr>
                <p14:cNvContentPartPr/>
                <p14:nvPr/>
              </p14:nvContentPartPr>
              <p14:xfrm>
                <a:off x="6164458" y="6064270"/>
                <a:ext cx="201600" cy="227160"/>
              </p14:xfrm>
            </p:contentPart>
          </mc:Choice>
          <mc:Fallback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B3B862CE-C52D-46B2-837F-2C1AFE1D0B60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6155818" y="6055270"/>
                  <a:ext cx="21924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94E9B183-1828-46C1-963E-A8554FCA0F0E}"/>
                    </a:ext>
                  </a:extLst>
                </p14:cNvPr>
                <p14:cNvContentPartPr/>
                <p14:nvPr/>
              </p14:nvContentPartPr>
              <p14:xfrm>
                <a:off x="6405658" y="6143110"/>
                <a:ext cx="95760" cy="10980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94E9B183-1828-46C1-963E-A8554FCA0F0E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6397018" y="6134110"/>
                  <a:ext cx="113400" cy="12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8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8E948EAF-DD84-479D-B84C-B531FBF9A933}"/>
                    </a:ext>
                  </a:extLst>
                </p14:cNvPr>
                <p14:cNvContentPartPr/>
                <p14:nvPr/>
              </p14:nvContentPartPr>
              <p14:xfrm>
                <a:off x="6662338" y="5943670"/>
                <a:ext cx="104040" cy="33192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8E948EAF-DD84-479D-B84C-B531FBF9A933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6653698" y="5935030"/>
                  <a:ext cx="12168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751558C3-3CB7-4115-8225-786178241483}"/>
                    </a:ext>
                  </a:extLst>
                </p14:cNvPr>
                <p14:cNvContentPartPr/>
                <p14:nvPr/>
              </p14:nvContentPartPr>
              <p14:xfrm>
                <a:off x="6760258" y="5943310"/>
                <a:ext cx="259200" cy="259200"/>
              </p14:xfrm>
            </p:contentPart>
          </mc:Choice>
          <mc:Fallback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751558C3-3CB7-4115-8225-786178241483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6751258" y="5934670"/>
                  <a:ext cx="27684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5F39F056-7211-4DB1-87EA-A164028AB837}"/>
                    </a:ext>
                  </a:extLst>
                </p14:cNvPr>
                <p14:cNvContentPartPr/>
                <p14:nvPr/>
              </p14:nvContentPartPr>
              <p14:xfrm>
                <a:off x="7100098" y="5854030"/>
                <a:ext cx="280440" cy="567720"/>
              </p14:xfrm>
            </p:contentPart>
          </mc:Choice>
          <mc:Fallback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5F39F056-7211-4DB1-87EA-A164028AB837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7091098" y="5845030"/>
                  <a:ext cx="298080" cy="58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564B1637-5134-49AE-B169-CA510184A733}"/>
                    </a:ext>
                  </a:extLst>
                </p14:cNvPr>
                <p14:cNvContentPartPr/>
                <p14:nvPr/>
              </p14:nvContentPartPr>
              <p14:xfrm>
                <a:off x="7290898" y="6097030"/>
                <a:ext cx="303840" cy="75960"/>
              </p14:xfrm>
            </p:contentPart>
          </mc:Choice>
          <mc:Fallback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564B1637-5134-49AE-B169-CA510184A733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7281898" y="6088390"/>
                  <a:ext cx="321480" cy="93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7BF13BDF-E1DC-4EAC-9D57-C72A42771348}"/>
              </a:ext>
            </a:extLst>
          </p:cNvPr>
          <p:cNvGrpSpPr/>
          <p:nvPr/>
        </p:nvGrpSpPr>
        <p:grpSpPr>
          <a:xfrm>
            <a:off x="8741338" y="262870"/>
            <a:ext cx="2379960" cy="3074760"/>
            <a:chOff x="8741338" y="262870"/>
            <a:chExt cx="2379960" cy="3074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2AC20E83-4132-489D-ACE0-8EC6AE781711}"/>
                    </a:ext>
                  </a:extLst>
                </p14:cNvPr>
                <p14:cNvContentPartPr/>
                <p14:nvPr/>
              </p14:nvContentPartPr>
              <p14:xfrm>
                <a:off x="8747458" y="360070"/>
                <a:ext cx="95760" cy="583560"/>
              </p14:xfrm>
            </p:contentPart>
          </mc:Choice>
          <mc:Fallback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2AC20E83-4132-489D-ACE0-8EC6AE781711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8738818" y="351430"/>
                  <a:ext cx="113400" cy="60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5595E089-F849-4C7A-BF32-70C5A8DF8579}"/>
                    </a:ext>
                  </a:extLst>
                </p14:cNvPr>
                <p14:cNvContentPartPr/>
                <p14:nvPr/>
              </p14:nvContentPartPr>
              <p14:xfrm>
                <a:off x="8741338" y="262870"/>
                <a:ext cx="1804320" cy="943560"/>
              </p14:xfrm>
            </p:contentPart>
          </mc:Choice>
          <mc:Fallback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5595E089-F849-4C7A-BF32-70C5A8DF8579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8732338" y="253870"/>
                  <a:ext cx="1821960" cy="9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B72941C7-007E-482D-8A0F-CA89866FC543}"/>
                    </a:ext>
                  </a:extLst>
                </p14:cNvPr>
                <p14:cNvContentPartPr/>
                <p14:nvPr/>
              </p14:nvContentPartPr>
              <p14:xfrm>
                <a:off x="8776978" y="1033630"/>
                <a:ext cx="1879560" cy="141120"/>
              </p14:xfrm>
            </p:contentPart>
          </mc:Choice>
          <mc:Fallback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B72941C7-007E-482D-8A0F-CA89866FC543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8768338" y="1024630"/>
                  <a:ext cx="189720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C34FB7BF-0AD3-4224-861C-7C7D19792D5A}"/>
                    </a:ext>
                  </a:extLst>
                </p14:cNvPr>
                <p14:cNvContentPartPr/>
                <p14:nvPr/>
              </p14:nvContentPartPr>
              <p14:xfrm>
                <a:off x="9050938" y="530350"/>
                <a:ext cx="148320" cy="70200"/>
              </p14:xfrm>
            </p:contentPart>
          </mc:Choice>
          <mc:Fallback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C34FB7BF-0AD3-4224-861C-7C7D19792D5A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9042298" y="521710"/>
                  <a:ext cx="16596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ABF298DA-E8C1-4F9C-A7B5-E99E5FD7DD58}"/>
                    </a:ext>
                  </a:extLst>
                </p14:cNvPr>
                <p14:cNvContentPartPr/>
                <p14:nvPr/>
              </p14:nvContentPartPr>
              <p14:xfrm>
                <a:off x="9143458" y="630790"/>
                <a:ext cx="172800" cy="271440"/>
              </p14:xfrm>
            </p:contentPart>
          </mc:Choice>
          <mc:Fallback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ABF298DA-E8C1-4F9C-A7B5-E99E5FD7DD58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9134818" y="621790"/>
                  <a:ext cx="19044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6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7ACF26A2-E8FB-4439-AAF5-4EA4BFBB210E}"/>
                    </a:ext>
                  </a:extLst>
                </p14:cNvPr>
                <p14:cNvContentPartPr/>
                <p14:nvPr/>
              </p14:nvContentPartPr>
              <p14:xfrm>
                <a:off x="9311938" y="489670"/>
                <a:ext cx="309240" cy="349200"/>
              </p14:xfrm>
            </p:contentPart>
          </mc:Choice>
          <mc:Fallback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7ACF26A2-E8FB-4439-AAF5-4EA4BFBB210E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9303298" y="480670"/>
                  <a:ext cx="32688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9EAEC2F1-A21F-4382-949E-5124C4871702}"/>
                    </a:ext>
                  </a:extLst>
                </p14:cNvPr>
                <p14:cNvContentPartPr/>
                <p14:nvPr/>
              </p14:nvContentPartPr>
              <p14:xfrm>
                <a:off x="9722698" y="737710"/>
                <a:ext cx="188280" cy="116280"/>
              </p14:xfrm>
            </p:contentPart>
          </mc:Choice>
          <mc:Fallback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9EAEC2F1-A21F-4382-949E-5124C4871702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9714058" y="729070"/>
                  <a:ext cx="20592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0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915BCF27-748C-41D2-AFA6-9B283FCBC960}"/>
                    </a:ext>
                  </a:extLst>
                </p14:cNvPr>
                <p14:cNvContentPartPr/>
                <p14:nvPr/>
              </p14:nvContentPartPr>
              <p14:xfrm>
                <a:off x="9871378" y="825190"/>
                <a:ext cx="87120" cy="204120"/>
              </p14:xfrm>
            </p:contentPart>
          </mc:Choice>
          <mc:Fallback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915BCF27-748C-41D2-AFA6-9B283FCBC960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9862738" y="816550"/>
                  <a:ext cx="10476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2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487C9D7F-2E66-49AA-9E4C-E44E85FE790C}"/>
                    </a:ext>
                  </a:extLst>
                </p14:cNvPr>
                <p14:cNvContentPartPr/>
                <p14:nvPr/>
              </p14:nvContentPartPr>
              <p14:xfrm>
                <a:off x="10005298" y="838510"/>
                <a:ext cx="204840" cy="204480"/>
              </p14:xfrm>
            </p:contentPart>
          </mc:Choice>
          <mc:Fallback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487C9D7F-2E66-49AA-9E4C-E44E85FE790C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9996658" y="829870"/>
                  <a:ext cx="22248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4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7A942786-50D7-4FD7-A410-D7EB4AF86059}"/>
                    </a:ext>
                  </a:extLst>
                </p14:cNvPr>
                <p14:cNvContentPartPr/>
                <p14:nvPr/>
              </p14:nvContentPartPr>
              <p14:xfrm>
                <a:off x="10205458" y="762190"/>
                <a:ext cx="67320" cy="201600"/>
              </p14:xfrm>
            </p:contentPart>
          </mc:Choice>
          <mc:Fallback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7A942786-50D7-4FD7-A410-D7EB4AF86059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10196818" y="753190"/>
                  <a:ext cx="8496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6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32917772-30B9-4490-93B1-4DC8381DD881}"/>
                    </a:ext>
                  </a:extLst>
                </p14:cNvPr>
                <p14:cNvContentPartPr/>
                <p14:nvPr/>
              </p14:nvContentPartPr>
              <p14:xfrm>
                <a:off x="10241458" y="784150"/>
                <a:ext cx="197640" cy="201600"/>
              </p14:xfrm>
            </p:contentPart>
          </mc:Choice>
          <mc:Fallback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32917772-30B9-4490-93B1-4DC8381DD881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10232818" y="775510"/>
                  <a:ext cx="21528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8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777C8139-F1FB-4E4F-BE0B-67796CE0F47C}"/>
                    </a:ext>
                  </a:extLst>
                </p14:cNvPr>
                <p14:cNvContentPartPr/>
                <p14:nvPr/>
              </p14:nvContentPartPr>
              <p14:xfrm>
                <a:off x="8883898" y="1213630"/>
                <a:ext cx="64440" cy="290520"/>
              </p14:xfrm>
            </p:contentPart>
          </mc:Choice>
          <mc:Fallback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777C8139-F1FB-4E4F-BE0B-67796CE0F47C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8874898" y="1204630"/>
                  <a:ext cx="8208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0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8DA644A3-B010-4444-A20F-D2027183D021}"/>
                    </a:ext>
                  </a:extLst>
                </p14:cNvPr>
                <p14:cNvContentPartPr/>
                <p14:nvPr/>
              </p14:nvContentPartPr>
              <p14:xfrm>
                <a:off x="8945098" y="1261150"/>
                <a:ext cx="329400" cy="240480"/>
              </p14:xfrm>
            </p:contentPart>
          </mc:Choice>
          <mc:Fallback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8DA644A3-B010-4444-A20F-D2027183D021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8936458" y="1252510"/>
                  <a:ext cx="347040" cy="25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2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8010C8A0-7A58-48E9-9953-4250C3328AB3}"/>
                    </a:ext>
                  </a:extLst>
                </p14:cNvPr>
                <p14:cNvContentPartPr/>
                <p14:nvPr/>
              </p14:nvContentPartPr>
              <p14:xfrm>
                <a:off x="9409858" y="1245310"/>
                <a:ext cx="261360" cy="25848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8010C8A0-7A58-48E9-9953-4250C3328AB3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9401218" y="1236310"/>
                  <a:ext cx="27900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4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4E56BDC2-1F56-4FE8-BA33-973D6D8BB1B0}"/>
                    </a:ext>
                  </a:extLst>
                </p14:cNvPr>
                <p14:cNvContentPartPr/>
                <p14:nvPr/>
              </p14:nvContentPartPr>
              <p14:xfrm>
                <a:off x="9694978" y="1331710"/>
                <a:ext cx="229320" cy="310320"/>
              </p14:xfrm>
            </p:contentPart>
          </mc:Choice>
          <mc:Fallback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4E56BDC2-1F56-4FE8-BA33-973D6D8BB1B0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9686338" y="1323070"/>
                  <a:ext cx="24696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6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7CF868D0-3913-4A1B-BAE1-D4C2EDF41A1A}"/>
                    </a:ext>
                  </a:extLst>
                </p14:cNvPr>
                <p14:cNvContentPartPr/>
                <p14:nvPr/>
              </p14:nvContentPartPr>
              <p14:xfrm>
                <a:off x="10047418" y="1279150"/>
                <a:ext cx="145800" cy="205920"/>
              </p14:xfrm>
            </p:contentPart>
          </mc:Choice>
          <mc:Fallback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7CF868D0-3913-4A1B-BAE1-D4C2EDF41A1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0038418" y="1270510"/>
                  <a:ext cx="16344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8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DF0573D8-23BA-4C3E-B956-21FF1416D278}"/>
                    </a:ext>
                  </a:extLst>
                </p14:cNvPr>
                <p14:cNvContentPartPr/>
                <p14:nvPr/>
              </p14:nvContentPartPr>
              <p14:xfrm>
                <a:off x="8944378" y="1772710"/>
                <a:ext cx="74520" cy="764640"/>
              </p14:xfrm>
            </p:contentPart>
          </mc:Choice>
          <mc:Fallback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DF0573D8-23BA-4C3E-B956-21FF1416D278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8935378" y="1764070"/>
                  <a:ext cx="92160" cy="78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0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4ED50BEF-0F88-435A-8D93-2C1CA3AC3ED4}"/>
                    </a:ext>
                  </a:extLst>
                </p14:cNvPr>
                <p14:cNvContentPartPr/>
                <p14:nvPr/>
              </p14:nvContentPartPr>
              <p14:xfrm>
                <a:off x="8977138" y="1683070"/>
                <a:ext cx="1901160" cy="892800"/>
              </p14:xfrm>
            </p:contentPart>
          </mc:Choice>
          <mc:Fallback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4ED50BEF-0F88-435A-8D93-2C1CA3AC3ED4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8968138" y="1674070"/>
                  <a:ext cx="1918800" cy="91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2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FA6EC4BE-A8E2-482F-B39E-9A1E026B5334}"/>
                    </a:ext>
                  </a:extLst>
                </p14:cNvPr>
                <p14:cNvContentPartPr/>
                <p14:nvPr/>
              </p14:nvContentPartPr>
              <p14:xfrm>
                <a:off x="9112858" y="1982950"/>
                <a:ext cx="124560" cy="197280"/>
              </p14:xfrm>
            </p:contentPart>
          </mc:Choice>
          <mc:Fallback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FA6EC4BE-A8E2-482F-B39E-9A1E026B5334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9103858" y="1974310"/>
                  <a:ext cx="14220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4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BE0CDE2A-D3DE-43E1-94F0-5CD10B52C81D}"/>
                    </a:ext>
                  </a:extLst>
                </p14:cNvPr>
                <p14:cNvContentPartPr/>
                <p14:nvPr/>
              </p14:nvContentPartPr>
              <p14:xfrm>
                <a:off x="9286018" y="1980790"/>
                <a:ext cx="123840" cy="199440"/>
              </p14:xfrm>
            </p:contentPart>
          </mc:Choice>
          <mc:Fallback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BE0CDE2A-D3DE-43E1-94F0-5CD10B52C81D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9277378" y="1971790"/>
                  <a:ext cx="14148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6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FD0A8D80-0A95-4C67-B351-EE80DBD6E821}"/>
                    </a:ext>
                  </a:extLst>
                </p14:cNvPr>
                <p14:cNvContentPartPr/>
                <p14:nvPr/>
              </p14:nvContentPartPr>
              <p14:xfrm>
                <a:off x="9438658" y="1878190"/>
                <a:ext cx="181800" cy="257400"/>
              </p14:xfrm>
            </p:contentPart>
          </mc:Choice>
          <mc:Fallback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FD0A8D80-0A95-4C67-B351-EE80DBD6E821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9430018" y="1869550"/>
                  <a:ext cx="19944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8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E2965E6F-7B90-484B-B772-708587DC988E}"/>
                    </a:ext>
                  </a:extLst>
                </p14:cNvPr>
                <p14:cNvContentPartPr/>
                <p14:nvPr/>
              </p14:nvContentPartPr>
              <p14:xfrm>
                <a:off x="9172978" y="2269870"/>
                <a:ext cx="182160" cy="328320"/>
              </p14:xfrm>
            </p:contentPart>
          </mc:Choice>
          <mc:Fallback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E2965E6F-7B90-484B-B772-708587DC988E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9163978" y="2261230"/>
                  <a:ext cx="19980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0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1D03056B-FA68-4ED6-BCDB-9A05BE4FFC46}"/>
                    </a:ext>
                  </a:extLst>
                </p14:cNvPr>
                <p14:cNvContentPartPr/>
                <p14:nvPr/>
              </p14:nvContentPartPr>
              <p14:xfrm>
                <a:off x="9324538" y="2476870"/>
                <a:ext cx="120960" cy="52560"/>
              </p14:xfrm>
            </p:contentPart>
          </mc:Choice>
          <mc:Fallback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1D03056B-FA68-4ED6-BCDB-9A05BE4FFC46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9315898" y="2467870"/>
                  <a:ext cx="13860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2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39DF1058-B739-4651-A26B-8E8244AC453D}"/>
                    </a:ext>
                  </a:extLst>
                </p14:cNvPr>
                <p14:cNvContentPartPr/>
                <p14:nvPr/>
              </p14:nvContentPartPr>
              <p14:xfrm>
                <a:off x="9410578" y="2554630"/>
                <a:ext cx="14760" cy="115200"/>
              </p14:xfrm>
            </p:contentPart>
          </mc:Choice>
          <mc:Fallback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39DF1058-B739-4651-A26B-8E8244AC453D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9401578" y="2545990"/>
                  <a:ext cx="3240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4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519C265E-8691-4FC3-B95D-7C259B66FBC1}"/>
                    </a:ext>
                  </a:extLst>
                </p14:cNvPr>
                <p14:cNvContentPartPr/>
                <p14:nvPr/>
              </p14:nvContentPartPr>
              <p14:xfrm>
                <a:off x="9617938" y="2409550"/>
                <a:ext cx="190440" cy="166680"/>
              </p14:xfrm>
            </p:contentPart>
          </mc:Choice>
          <mc:Fallback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519C265E-8691-4FC3-B95D-7C259B66FBC1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9609298" y="2400910"/>
                  <a:ext cx="20808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6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52D312CD-C63A-454E-B41F-E5A4EBAB98EB}"/>
                    </a:ext>
                  </a:extLst>
                </p14:cNvPr>
                <p14:cNvContentPartPr/>
                <p14:nvPr/>
              </p14:nvContentPartPr>
              <p14:xfrm>
                <a:off x="9881098" y="2298670"/>
                <a:ext cx="135720" cy="264960"/>
              </p14:xfrm>
            </p:contentPart>
          </mc:Choice>
          <mc:Fallback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52D312CD-C63A-454E-B41F-E5A4EBAB98EB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9872458" y="2289670"/>
                  <a:ext cx="15336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8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9B3C077E-5AEF-4107-9994-30D46365A8EF}"/>
                    </a:ext>
                  </a:extLst>
                </p14:cNvPr>
                <p14:cNvContentPartPr/>
                <p14:nvPr/>
              </p14:nvContentPartPr>
              <p14:xfrm>
                <a:off x="9963538" y="2329630"/>
                <a:ext cx="115920" cy="107280"/>
              </p14:xfrm>
            </p:contentPart>
          </mc:Choice>
          <mc:Fallback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9B3C077E-5AEF-4107-9994-30D46365A8EF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9954538" y="2320990"/>
                  <a:ext cx="13356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0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452FD013-40D8-4D84-A47A-A336A3C00156}"/>
                    </a:ext>
                  </a:extLst>
                </p14:cNvPr>
                <p14:cNvContentPartPr/>
                <p14:nvPr/>
              </p14:nvContentPartPr>
              <p14:xfrm>
                <a:off x="10129498" y="2276710"/>
                <a:ext cx="147240" cy="239040"/>
              </p14:xfrm>
            </p:contentPart>
          </mc:Choice>
          <mc:Fallback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452FD013-40D8-4D84-A47A-A336A3C00156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10120858" y="2267710"/>
                  <a:ext cx="16488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2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F4DF8A24-3A41-4AC7-94F6-E3951FE602BB}"/>
                    </a:ext>
                  </a:extLst>
                </p14:cNvPr>
                <p14:cNvContentPartPr/>
                <p14:nvPr/>
              </p14:nvContentPartPr>
              <p14:xfrm>
                <a:off x="9423898" y="2855590"/>
                <a:ext cx="39600" cy="246600"/>
              </p14:xfrm>
            </p:contentPart>
          </mc:Choice>
          <mc:Fallback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F4DF8A24-3A41-4AC7-94F6-E3951FE602BB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9415258" y="2846950"/>
                  <a:ext cx="5724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4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9AB515B1-640C-4E58-B196-0E7FA926527B}"/>
                    </a:ext>
                  </a:extLst>
                </p14:cNvPr>
                <p14:cNvContentPartPr/>
                <p14:nvPr/>
              </p14:nvContentPartPr>
              <p14:xfrm>
                <a:off x="9451978" y="2827510"/>
                <a:ext cx="196200" cy="214560"/>
              </p14:xfrm>
            </p:contentPart>
          </mc:Choice>
          <mc:Fallback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9AB515B1-640C-4E58-B196-0E7FA926527B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9443338" y="2818870"/>
                  <a:ext cx="21384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6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DE9749F1-2FBF-4835-B356-5AC0F7391405}"/>
                    </a:ext>
                  </a:extLst>
                </p14:cNvPr>
                <p14:cNvContentPartPr/>
                <p14:nvPr/>
              </p14:nvContentPartPr>
              <p14:xfrm>
                <a:off x="9680218" y="2891230"/>
                <a:ext cx="77760" cy="128880"/>
              </p14:xfrm>
            </p:contentPart>
          </mc:Choice>
          <mc:Fallback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DE9749F1-2FBF-4835-B356-5AC0F7391405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9671218" y="2882230"/>
                  <a:ext cx="9540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8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E2FAD69C-0DD9-412A-96DB-E54552FA784B}"/>
                    </a:ext>
                  </a:extLst>
                </p14:cNvPr>
                <p14:cNvContentPartPr/>
                <p14:nvPr/>
              </p14:nvContentPartPr>
              <p14:xfrm>
                <a:off x="9881818" y="2741110"/>
                <a:ext cx="250560" cy="324000"/>
              </p14:xfrm>
            </p:contentPart>
          </mc:Choice>
          <mc:Fallback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E2FAD69C-0DD9-412A-96DB-E54552FA784B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9872818" y="2732110"/>
                  <a:ext cx="26820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0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E10D1984-864F-4A50-A30D-064595311E33}"/>
                    </a:ext>
                  </a:extLst>
                </p14:cNvPr>
                <p14:cNvContentPartPr/>
                <p14:nvPr/>
              </p14:nvContentPartPr>
              <p14:xfrm>
                <a:off x="10162258" y="2804110"/>
                <a:ext cx="80640" cy="155160"/>
              </p14:xfrm>
            </p:contentPart>
          </mc:Choice>
          <mc:Fallback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E10D1984-864F-4A50-A30D-064595311E33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10153258" y="2795470"/>
                  <a:ext cx="9828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2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3E309615-B899-485A-9257-CD09BC073A59}"/>
                    </a:ext>
                  </a:extLst>
                </p14:cNvPr>
                <p14:cNvContentPartPr/>
                <p14:nvPr/>
              </p14:nvContentPartPr>
              <p14:xfrm>
                <a:off x="10300138" y="2676310"/>
                <a:ext cx="290160" cy="447120"/>
              </p14:xfrm>
            </p:contentPart>
          </mc:Choice>
          <mc:Fallback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3E309615-B899-485A-9257-CD09BC073A59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10291498" y="2667670"/>
                  <a:ext cx="307800" cy="46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4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379ECB92-8861-49C5-8697-F8C2AE394CD0}"/>
                    </a:ext>
                  </a:extLst>
                </p14:cNvPr>
                <p14:cNvContentPartPr/>
                <p14:nvPr/>
              </p14:nvContentPartPr>
              <p14:xfrm>
                <a:off x="10513618" y="2761630"/>
                <a:ext cx="106920" cy="33840"/>
              </p14:xfrm>
            </p:contentPart>
          </mc:Choice>
          <mc:Fallback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379ECB92-8861-49C5-8697-F8C2AE394CD0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10504978" y="2752990"/>
                  <a:ext cx="12456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6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BA6715BB-04DC-4631-806B-021FCDFE3387}"/>
                    </a:ext>
                  </a:extLst>
                </p14:cNvPr>
                <p14:cNvContentPartPr/>
                <p14:nvPr/>
              </p14:nvContentPartPr>
              <p14:xfrm>
                <a:off x="10892338" y="2466430"/>
                <a:ext cx="109800" cy="627840"/>
              </p14:xfrm>
            </p:contentPart>
          </mc:Choice>
          <mc:Fallback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BA6715BB-04DC-4631-806B-021FCDFE3387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10883338" y="2457790"/>
                  <a:ext cx="127440" cy="64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8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7AC381FE-E4E1-474C-9F8E-270A45869D0D}"/>
                    </a:ext>
                  </a:extLst>
                </p14:cNvPr>
                <p14:cNvContentPartPr/>
                <p14:nvPr/>
              </p14:nvContentPartPr>
              <p14:xfrm>
                <a:off x="8908738" y="2416030"/>
                <a:ext cx="2212560" cy="921600"/>
              </p14:xfrm>
            </p:contentPart>
          </mc:Choice>
          <mc:Fallback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7AC381FE-E4E1-474C-9F8E-270A45869D0D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8899738" y="2407030"/>
                  <a:ext cx="2230200" cy="939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D88A973A-740C-48A5-BD69-50DDB51ED63E}"/>
              </a:ext>
            </a:extLst>
          </p:cNvPr>
          <p:cNvGrpSpPr/>
          <p:nvPr/>
        </p:nvGrpSpPr>
        <p:grpSpPr>
          <a:xfrm>
            <a:off x="8902258" y="3442030"/>
            <a:ext cx="2501640" cy="2855160"/>
            <a:chOff x="8902258" y="3442030"/>
            <a:chExt cx="2501640" cy="2855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0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3FFBC019-AA45-4529-B291-5D9291129B07}"/>
                    </a:ext>
                  </a:extLst>
                </p14:cNvPr>
                <p14:cNvContentPartPr/>
                <p14:nvPr/>
              </p14:nvContentPartPr>
              <p14:xfrm>
                <a:off x="8963458" y="3442030"/>
                <a:ext cx="2055600" cy="264600"/>
              </p14:xfrm>
            </p:contentPart>
          </mc:Choice>
          <mc:Fallback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3FFBC019-AA45-4529-B291-5D9291129B07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8954818" y="3433390"/>
                  <a:ext cx="207324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2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71B80C05-8C3A-4D70-BBD1-806590EC4872}"/>
                    </a:ext>
                  </a:extLst>
                </p14:cNvPr>
                <p14:cNvContentPartPr/>
                <p14:nvPr/>
              </p14:nvContentPartPr>
              <p14:xfrm>
                <a:off x="8902258" y="3610150"/>
                <a:ext cx="1941480" cy="1947600"/>
              </p14:xfrm>
            </p:contentPart>
          </mc:Choice>
          <mc:Fallback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71B80C05-8C3A-4D70-BBD1-806590EC4872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8893618" y="3601510"/>
                  <a:ext cx="1959120" cy="19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4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24BF4BA1-E043-4EE6-8CD1-4540C9D84CE7}"/>
                    </a:ext>
                  </a:extLst>
                </p14:cNvPr>
                <p14:cNvContentPartPr/>
                <p14:nvPr/>
              </p14:nvContentPartPr>
              <p14:xfrm>
                <a:off x="10920058" y="3661270"/>
                <a:ext cx="88200" cy="1713960"/>
              </p14:xfrm>
            </p:contentPart>
          </mc:Choice>
          <mc:Fallback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24BF4BA1-E043-4EE6-8CD1-4540C9D84CE7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10911058" y="3652630"/>
                  <a:ext cx="105840" cy="173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6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DCCC01CC-72CC-4BA9-81F0-3641B2B10D9A}"/>
                    </a:ext>
                  </a:extLst>
                </p14:cNvPr>
                <p14:cNvContentPartPr/>
                <p14:nvPr/>
              </p14:nvContentPartPr>
              <p14:xfrm>
                <a:off x="9597058" y="3836590"/>
                <a:ext cx="400680" cy="424080"/>
              </p14:xfrm>
            </p:contentPart>
          </mc:Choice>
          <mc:Fallback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DCCC01CC-72CC-4BA9-81F0-3641B2B10D9A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9588418" y="3827590"/>
                  <a:ext cx="418320" cy="44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8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A15C16C8-D52E-48FB-AA5A-547C2AD7617C}"/>
                    </a:ext>
                  </a:extLst>
                </p14:cNvPr>
                <p14:cNvContentPartPr/>
                <p14:nvPr/>
              </p14:nvContentPartPr>
              <p14:xfrm>
                <a:off x="9980098" y="3833710"/>
                <a:ext cx="271800" cy="271440"/>
              </p14:xfrm>
            </p:contentPart>
          </mc:Choice>
          <mc:Fallback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A15C16C8-D52E-48FB-AA5A-547C2AD7617C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9971458" y="3825070"/>
                  <a:ext cx="28944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0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FC046A75-B2BB-486E-A9D3-192D68099EF3}"/>
                    </a:ext>
                  </a:extLst>
                </p14:cNvPr>
                <p14:cNvContentPartPr/>
                <p14:nvPr/>
              </p14:nvContentPartPr>
              <p14:xfrm>
                <a:off x="9535858" y="4550110"/>
                <a:ext cx="233640" cy="462600"/>
              </p14:xfrm>
            </p:contentPart>
          </mc:Choice>
          <mc:Fallback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FC046A75-B2BB-486E-A9D3-192D68099EF3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9527218" y="4541470"/>
                  <a:ext cx="251280" cy="48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2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9FB4A3CC-999E-4BAF-95C7-4C77F71820DF}"/>
                    </a:ext>
                  </a:extLst>
                </p14:cNvPr>
                <p14:cNvContentPartPr/>
                <p14:nvPr/>
              </p14:nvContentPartPr>
              <p14:xfrm>
                <a:off x="9859858" y="4608070"/>
                <a:ext cx="433800" cy="324720"/>
              </p14:xfrm>
            </p:contentPart>
          </mc:Choice>
          <mc:Fallback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9FB4A3CC-999E-4BAF-95C7-4C77F71820DF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9850858" y="4599070"/>
                  <a:ext cx="45144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4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257E85A2-7F9F-46EA-AC5B-753FBF5AB0A8}"/>
                    </a:ext>
                  </a:extLst>
                </p14:cNvPr>
                <p14:cNvContentPartPr/>
                <p14:nvPr/>
              </p14:nvContentPartPr>
              <p14:xfrm>
                <a:off x="11105458" y="4169590"/>
                <a:ext cx="298440" cy="361080"/>
              </p14:xfrm>
            </p:contentPart>
          </mc:Choice>
          <mc:Fallback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257E85A2-7F9F-46EA-AC5B-753FBF5AB0A8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11096818" y="4160950"/>
                  <a:ext cx="31608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6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EEF52D37-E1E9-4263-A137-53A976C90464}"/>
                    </a:ext>
                  </a:extLst>
                </p14:cNvPr>
                <p14:cNvContentPartPr/>
                <p14:nvPr/>
              </p14:nvContentPartPr>
              <p14:xfrm>
                <a:off x="9020338" y="5691310"/>
                <a:ext cx="153720" cy="240120"/>
              </p14:xfrm>
            </p:contentPart>
          </mc:Choice>
          <mc:Fallback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EEF52D37-E1E9-4263-A137-53A976C90464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9011338" y="5682310"/>
                  <a:ext cx="17136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8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32DA22FF-1873-4A20-BDE9-BA6B5A25E9BA}"/>
                    </a:ext>
                  </a:extLst>
                </p14:cNvPr>
                <p14:cNvContentPartPr/>
                <p14:nvPr/>
              </p14:nvContentPartPr>
              <p14:xfrm>
                <a:off x="9221938" y="5646310"/>
                <a:ext cx="152280" cy="228240"/>
              </p14:xfrm>
            </p:contentPart>
          </mc:Choice>
          <mc:Fallback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32DA22FF-1873-4A20-BDE9-BA6B5A25E9BA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9212938" y="5637310"/>
                  <a:ext cx="16992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0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654C0BE1-36C6-493F-A9D0-58CC1C24CA73}"/>
                    </a:ext>
                  </a:extLst>
                </p14:cNvPr>
                <p14:cNvContentPartPr/>
                <p14:nvPr/>
              </p14:nvContentPartPr>
              <p14:xfrm>
                <a:off x="9417418" y="5653870"/>
                <a:ext cx="105120" cy="248040"/>
              </p14:xfrm>
            </p:contentPart>
          </mc:Choice>
          <mc:Fallback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654C0BE1-36C6-493F-A9D0-58CC1C24CA73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9408778" y="5645230"/>
                  <a:ext cx="12276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2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B4CC01C1-1BF4-404A-9003-36CD83FF348A}"/>
                    </a:ext>
                  </a:extLst>
                </p14:cNvPr>
                <p14:cNvContentPartPr/>
                <p14:nvPr/>
              </p14:nvContentPartPr>
              <p14:xfrm>
                <a:off x="9746458" y="5621110"/>
                <a:ext cx="132480" cy="281520"/>
              </p14:xfrm>
            </p:contentPart>
          </mc:Choice>
          <mc:Fallback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B4CC01C1-1BF4-404A-9003-36CD83FF348A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9737458" y="5612110"/>
                  <a:ext cx="150120" cy="29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4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71E77F09-C56B-44BC-A22E-E8F4B72CDE98}"/>
                    </a:ext>
                  </a:extLst>
                </p14:cNvPr>
                <p14:cNvContentPartPr/>
                <p14:nvPr/>
              </p14:nvContentPartPr>
              <p14:xfrm>
                <a:off x="9940138" y="5646310"/>
                <a:ext cx="57960" cy="175320"/>
              </p14:xfrm>
            </p:contentPart>
          </mc:Choice>
          <mc:Fallback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71E77F09-C56B-44BC-A22E-E8F4B72CDE98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9931138" y="5637670"/>
                  <a:ext cx="7560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6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845F4DE9-B699-4CD5-9027-8061B2161AAC}"/>
                    </a:ext>
                  </a:extLst>
                </p14:cNvPr>
                <p14:cNvContentPartPr/>
                <p14:nvPr/>
              </p14:nvContentPartPr>
              <p14:xfrm>
                <a:off x="10046338" y="5647030"/>
                <a:ext cx="128880" cy="188280"/>
              </p14:xfrm>
            </p:contentPart>
          </mc:Choice>
          <mc:Fallback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845F4DE9-B699-4CD5-9027-8061B2161AAC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10037338" y="5638030"/>
                  <a:ext cx="14652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8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4A8ECED9-5D5A-443A-824D-89C6DB8BB108}"/>
                    </a:ext>
                  </a:extLst>
                </p14:cNvPr>
                <p14:cNvContentPartPr/>
                <p14:nvPr/>
              </p14:nvContentPartPr>
              <p14:xfrm>
                <a:off x="10193938" y="5540110"/>
                <a:ext cx="203760" cy="266040"/>
              </p14:xfrm>
            </p:contentPart>
          </mc:Choice>
          <mc:Fallback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4A8ECED9-5D5A-443A-824D-89C6DB8BB108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10185298" y="5531470"/>
                  <a:ext cx="2214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0">
              <p14:nvContentPartPr>
                <p14:cNvPr id="302" name="Ink 301">
                  <a:extLst>
                    <a:ext uri="{FF2B5EF4-FFF2-40B4-BE49-F238E27FC236}">
                      <a16:creationId xmlns:a16="http://schemas.microsoft.com/office/drawing/2014/main" id="{CFC21CB9-F303-406C-86EE-F7AC387C147D}"/>
                    </a:ext>
                  </a:extLst>
                </p14:cNvPr>
                <p14:cNvContentPartPr/>
                <p14:nvPr/>
              </p14:nvContentPartPr>
              <p14:xfrm>
                <a:off x="10440538" y="5510950"/>
                <a:ext cx="190440" cy="235080"/>
              </p14:xfrm>
            </p:contentPart>
          </mc:Choice>
          <mc:Fallback>
            <p:pic>
              <p:nvPicPr>
                <p:cNvPr id="302" name="Ink 301">
                  <a:extLst>
                    <a:ext uri="{FF2B5EF4-FFF2-40B4-BE49-F238E27FC236}">
                      <a16:creationId xmlns:a16="http://schemas.microsoft.com/office/drawing/2014/main" id="{CFC21CB9-F303-406C-86EE-F7AC387C147D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10431898" y="5502310"/>
                  <a:ext cx="20808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2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D8005F46-4539-4C28-90ED-BCEA6264BE05}"/>
                    </a:ext>
                  </a:extLst>
                </p14:cNvPr>
                <p14:cNvContentPartPr/>
                <p14:nvPr/>
              </p14:nvContentPartPr>
              <p14:xfrm>
                <a:off x="9940138" y="6034750"/>
                <a:ext cx="62280" cy="164880"/>
              </p14:xfrm>
            </p:contentPart>
          </mc:Choice>
          <mc:Fallback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D8005F46-4539-4C28-90ED-BCEA6264BE05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9931138" y="6026110"/>
                  <a:ext cx="7992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4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CF1E77E8-F95D-41F9-AD18-648ABCD45FB7}"/>
                    </a:ext>
                  </a:extLst>
                </p14:cNvPr>
                <p14:cNvContentPartPr/>
                <p14:nvPr/>
              </p14:nvContentPartPr>
              <p14:xfrm>
                <a:off x="10002778" y="5899030"/>
                <a:ext cx="168480" cy="240120"/>
              </p14:xfrm>
            </p:contentPart>
          </mc:Choice>
          <mc:Fallback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CF1E77E8-F95D-41F9-AD18-648ABCD45FB7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9994138" y="5890390"/>
                  <a:ext cx="18612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6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08B316C9-B0B0-4813-9574-C4798BB90C9F}"/>
                    </a:ext>
                  </a:extLst>
                </p14:cNvPr>
                <p14:cNvContentPartPr/>
                <p14:nvPr/>
              </p14:nvContentPartPr>
              <p14:xfrm>
                <a:off x="10179538" y="6010990"/>
                <a:ext cx="113400" cy="100440"/>
              </p14:xfrm>
            </p:contentPart>
          </mc:Choice>
          <mc:Fallback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08B316C9-B0B0-4813-9574-C4798BB90C9F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10170898" y="6001990"/>
                  <a:ext cx="131040" cy="11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8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1B78F394-8C28-4FCE-BDEF-08D9C0CDB5D6}"/>
                    </a:ext>
                  </a:extLst>
                </p14:cNvPr>
                <p14:cNvContentPartPr/>
                <p14:nvPr/>
              </p14:nvContentPartPr>
              <p14:xfrm>
                <a:off x="10385818" y="5879950"/>
                <a:ext cx="192960" cy="259200"/>
              </p14:xfrm>
            </p:contentPart>
          </mc:Choice>
          <mc:Fallback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1B78F394-8C28-4FCE-BDEF-08D9C0CDB5D6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10376818" y="5871310"/>
                  <a:ext cx="21060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0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E69C05F8-E34A-46BA-A565-370B2785D21C}"/>
                    </a:ext>
                  </a:extLst>
                </p14:cNvPr>
                <p14:cNvContentPartPr/>
                <p14:nvPr/>
              </p14:nvContentPartPr>
              <p14:xfrm>
                <a:off x="10608298" y="5927110"/>
                <a:ext cx="270360" cy="370080"/>
              </p14:xfrm>
            </p:contentPart>
          </mc:Choice>
          <mc:Fallback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E69C05F8-E34A-46BA-A565-370B2785D21C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10599658" y="5918110"/>
                  <a:ext cx="288000" cy="38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2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5D0A6CCE-5F0C-447B-98E2-51117B68DA01}"/>
                    </a:ext>
                  </a:extLst>
                </p14:cNvPr>
                <p14:cNvContentPartPr/>
                <p14:nvPr/>
              </p14:nvContentPartPr>
              <p14:xfrm>
                <a:off x="10885498" y="5869150"/>
                <a:ext cx="386640" cy="228240"/>
              </p14:xfrm>
            </p:contentPart>
          </mc:Choice>
          <mc:Fallback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5D0A6CCE-5F0C-447B-98E2-51117B68DA01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10876858" y="5860150"/>
                  <a:ext cx="404280" cy="245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6" name="Group 315">
            <a:extLst>
              <a:ext uri="{FF2B5EF4-FFF2-40B4-BE49-F238E27FC236}">
                <a16:creationId xmlns:a16="http://schemas.microsoft.com/office/drawing/2014/main" id="{CC38A7D4-E89B-47F2-8DCD-C3AB18B440AF}"/>
              </a:ext>
            </a:extLst>
          </p:cNvPr>
          <p:cNvGrpSpPr/>
          <p:nvPr/>
        </p:nvGrpSpPr>
        <p:grpSpPr>
          <a:xfrm>
            <a:off x="10874338" y="351070"/>
            <a:ext cx="814320" cy="306360"/>
            <a:chOff x="10874338" y="351070"/>
            <a:chExt cx="814320" cy="306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4">
              <p14:nvContentPartPr>
                <p14:cNvPr id="312" name="Ink 311">
                  <a:extLst>
                    <a:ext uri="{FF2B5EF4-FFF2-40B4-BE49-F238E27FC236}">
                      <a16:creationId xmlns:a16="http://schemas.microsoft.com/office/drawing/2014/main" id="{58027B15-13B5-4DDB-84BE-AF4FAE79BCEC}"/>
                    </a:ext>
                  </a:extLst>
                </p14:cNvPr>
                <p14:cNvContentPartPr/>
                <p14:nvPr/>
              </p14:nvContentPartPr>
              <p14:xfrm>
                <a:off x="10874338" y="398950"/>
                <a:ext cx="154800" cy="258480"/>
              </p14:xfrm>
            </p:contentPart>
          </mc:Choice>
          <mc:Fallback>
            <p:pic>
              <p:nvPicPr>
                <p:cNvPr id="312" name="Ink 311">
                  <a:extLst>
                    <a:ext uri="{FF2B5EF4-FFF2-40B4-BE49-F238E27FC236}">
                      <a16:creationId xmlns:a16="http://schemas.microsoft.com/office/drawing/2014/main" id="{58027B15-13B5-4DDB-84BE-AF4FAE79BCEC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10865338" y="390310"/>
                  <a:ext cx="17244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6">
              <p14:nvContentPartPr>
                <p14:cNvPr id="313" name="Ink 312">
                  <a:extLst>
                    <a:ext uri="{FF2B5EF4-FFF2-40B4-BE49-F238E27FC236}">
                      <a16:creationId xmlns:a16="http://schemas.microsoft.com/office/drawing/2014/main" id="{2C762F4C-098F-4562-B4D5-C64CEF4217BD}"/>
                    </a:ext>
                  </a:extLst>
                </p14:cNvPr>
                <p14:cNvContentPartPr/>
                <p14:nvPr/>
              </p14:nvContentPartPr>
              <p14:xfrm>
                <a:off x="11066938" y="425590"/>
                <a:ext cx="142560" cy="226440"/>
              </p14:xfrm>
            </p:contentPart>
          </mc:Choice>
          <mc:Fallback>
            <p:pic>
              <p:nvPicPr>
                <p:cNvPr id="313" name="Ink 312">
                  <a:extLst>
                    <a:ext uri="{FF2B5EF4-FFF2-40B4-BE49-F238E27FC236}">
                      <a16:creationId xmlns:a16="http://schemas.microsoft.com/office/drawing/2014/main" id="{2C762F4C-098F-4562-B4D5-C64CEF4217BD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11057938" y="416590"/>
                  <a:ext cx="16020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8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53B909F1-EACE-4E96-BB75-901AD819E925}"/>
                    </a:ext>
                  </a:extLst>
                </p14:cNvPr>
                <p14:cNvContentPartPr/>
                <p14:nvPr/>
              </p14:nvContentPartPr>
              <p14:xfrm>
                <a:off x="11250538" y="457630"/>
                <a:ext cx="172080" cy="155160"/>
              </p14:xfrm>
            </p:contentPart>
          </mc:Choice>
          <mc:Fallback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53B909F1-EACE-4E96-BB75-901AD819E925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11241898" y="448630"/>
                  <a:ext cx="18972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0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C74D236D-9784-47C7-B482-6C188FEE248C}"/>
                    </a:ext>
                  </a:extLst>
                </p14:cNvPr>
                <p14:cNvContentPartPr/>
                <p14:nvPr/>
              </p14:nvContentPartPr>
              <p14:xfrm>
                <a:off x="11521618" y="351070"/>
                <a:ext cx="167040" cy="302040"/>
              </p14:xfrm>
            </p:contentPart>
          </mc:Choice>
          <mc:Fallback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C74D236D-9784-47C7-B482-6C188FEE248C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11512618" y="342070"/>
                  <a:ext cx="184680" cy="319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12">
            <p14:nvContentPartPr>
              <p14:cNvPr id="317" name="Ink 316">
                <a:extLst>
                  <a:ext uri="{FF2B5EF4-FFF2-40B4-BE49-F238E27FC236}">
                    <a16:creationId xmlns:a16="http://schemas.microsoft.com/office/drawing/2014/main" id="{54B6DAD7-BE48-42C3-AEEC-FA7F566894FE}"/>
                  </a:ext>
                </a:extLst>
              </p14:cNvPr>
              <p14:cNvContentPartPr/>
              <p14:nvPr/>
            </p14:nvContentPartPr>
            <p14:xfrm>
              <a:off x="11584978" y="820870"/>
              <a:ext cx="44640" cy="74520"/>
            </p14:xfrm>
          </p:contentPart>
        </mc:Choice>
        <mc:Fallback>
          <p:pic>
            <p:nvPicPr>
              <p:cNvPr id="317" name="Ink 316">
                <a:extLst>
                  <a:ext uri="{FF2B5EF4-FFF2-40B4-BE49-F238E27FC236}">
                    <a16:creationId xmlns:a16="http://schemas.microsoft.com/office/drawing/2014/main" id="{54B6DAD7-BE48-42C3-AEEC-FA7F566894FE}"/>
                  </a:ext>
                </a:extLst>
              </p:cNvPr>
              <p:cNvPicPr/>
              <p:nvPr/>
            </p:nvPicPr>
            <p:blipFill>
              <a:blip r:embed="rId413"/>
              <a:stretch>
                <a:fillRect/>
              </a:stretch>
            </p:blipFill>
            <p:spPr>
              <a:xfrm>
                <a:off x="11575978" y="812230"/>
                <a:ext cx="62280" cy="9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14">
            <p14:nvContentPartPr>
              <p14:cNvPr id="318" name="Ink 317">
                <a:extLst>
                  <a:ext uri="{FF2B5EF4-FFF2-40B4-BE49-F238E27FC236}">
                    <a16:creationId xmlns:a16="http://schemas.microsoft.com/office/drawing/2014/main" id="{9DB4CFCE-F56C-4C68-A37C-96F1AC5E2767}"/>
                  </a:ext>
                </a:extLst>
              </p14:cNvPr>
              <p14:cNvContentPartPr/>
              <p14:nvPr/>
            </p14:nvContentPartPr>
            <p14:xfrm>
              <a:off x="8504098" y="164230"/>
              <a:ext cx="441720" cy="6464880"/>
            </p14:xfrm>
          </p:contentPart>
        </mc:Choice>
        <mc:Fallback>
          <p:pic>
            <p:nvPicPr>
              <p:cNvPr id="318" name="Ink 317">
                <a:extLst>
                  <a:ext uri="{FF2B5EF4-FFF2-40B4-BE49-F238E27FC236}">
                    <a16:creationId xmlns:a16="http://schemas.microsoft.com/office/drawing/2014/main" id="{9DB4CFCE-F56C-4C68-A37C-96F1AC5E2767}"/>
                  </a:ext>
                </a:extLst>
              </p:cNvPr>
              <p:cNvPicPr/>
              <p:nvPr/>
            </p:nvPicPr>
            <p:blipFill>
              <a:blip r:embed="rId415"/>
              <a:stretch>
                <a:fillRect/>
              </a:stretch>
            </p:blipFill>
            <p:spPr>
              <a:xfrm>
                <a:off x="8486098" y="146230"/>
                <a:ext cx="477360" cy="650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16">
            <p14:nvContentPartPr>
              <p14:cNvPr id="319" name="Ink 318">
                <a:extLst>
                  <a:ext uri="{FF2B5EF4-FFF2-40B4-BE49-F238E27FC236}">
                    <a16:creationId xmlns:a16="http://schemas.microsoft.com/office/drawing/2014/main" id="{8EA3737A-41B6-4C7C-AB0A-D04727140888}"/>
                  </a:ext>
                </a:extLst>
              </p14:cNvPr>
              <p14:cNvContentPartPr/>
              <p14:nvPr/>
            </p14:nvContentPartPr>
            <p14:xfrm>
              <a:off x="7822978" y="382750"/>
              <a:ext cx="45360" cy="151560"/>
            </p14:xfrm>
          </p:contentPart>
        </mc:Choice>
        <mc:Fallback>
          <p:pic>
            <p:nvPicPr>
              <p:cNvPr id="319" name="Ink 318">
                <a:extLst>
                  <a:ext uri="{FF2B5EF4-FFF2-40B4-BE49-F238E27FC236}">
                    <a16:creationId xmlns:a16="http://schemas.microsoft.com/office/drawing/2014/main" id="{8EA3737A-41B6-4C7C-AB0A-D04727140888}"/>
                  </a:ext>
                </a:extLst>
              </p:cNvPr>
              <p:cNvPicPr/>
              <p:nvPr/>
            </p:nvPicPr>
            <p:blipFill>
              <a:blip r:embed="rId417"/>
              <a:stretch>
                <a:fillRect/>
              </a:stretch>
            </p:blipFill>
            <p:spPr>
              <a:xfrm>
                <a:off x="7804978" y="364750"/>
                <a:ext cx="81000" cy="18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18">
            <p14:nvContentPartPr>
              <p14:cNvPr id="320" name="Ink 319">
                <a:extLst>
                  <a:ext uri="{FF2B5EF4-FFF2-40B4-BE49-F238E27FC236}">
                    <a16:creationId xmlns:a16="http://schemas.microsoft.com/office/drawing/2014/main" id="{B0E3028C-1361-4A5D-9BE0-0465FAACD24C}"/>
                  </a:ext>
                </a:extLst>
              </p14:cNvPr>
              <p14:cNvContentPartPr/>
              <p14:nvPr/>
            </p14:nvContentPartPr>
            <p14:xfrm>
              <a:off x="7650898" y="234790"/>
              <a:ext cx="391320" cy="425160"/>
            </p14:xfrm>
          </p:contentPart>
        </mc:Choice>
        <mc:Fallback>
          <p:pic>
            <p:nvPicPr>
              <p:cNvPr id="320" name="Ink 319">
                <a:extLst>
                  <a:ext uri="{FF2B5EF4-FFF2-40B4-BE49-F238E27FC236}">
                    <a16:creationId xmlns:a16="http://schemas.microsoft.com/office/drawing/2014/main" id="{B0E3028C-1361-4A5D-9BE0-0465FAACD24C}"/>
                  </a:ext>
                </a:extLst>
              </p:cNvPr>
              <p:cNvPicPr/>
              <p:nvPr/>
            </p:nvPicPr>
            <p:blipFill>
              <a:blip r:embed="rId419"/>
              <a:stretch>
                <a:fillRect/>
              </a:stretch>
            </p:blipFill>
            <p:spPr>
              <a:xfrm>
                <a:off x="7633258" y="216790"/>
                <a:ext cx="42696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20">
            <p14:nvContentPartPr>
              <p14:cNvPr id="321" name="Ink 320">
                <a:extLst>
                  <a:ext uri="{FF2B5EF4-FFF2-40B4-BE49-F238E27FC236}">
                    <a16:creationId xmlns:a16="http://schemas.microsoft.com/office/drawing/2014/main" id="{BD218FFE-B1B6-4C92-8ABA-DCF547E0CC56}"/>
                  </a:ext>
                </a:extLst>
              </p14:cNvPr>
              <p14:cNvContentPartPr/>
              <p14:nvPr/>
            </p14:nvContentPartPr>
            <p14:xfrm>
              <a:off x="7735498" y="789550"/>
              <a:ext cx="91080" cy="258480"/>
            </p14:xfrm>
          </p:contentPart>
        </mc:Choice>
        <mc:Fallback>
          <p:pic>
            <p:nvPicPr>
              <p:cNvPr id="321" name="Ink 320">
                <a:extLst>
                  <a:ext uri="{FF2B5EF4-FFF2-40B4-BE49-F238E27FC236}">
                    <a16:creationId xmlns:a16="http://schemas.microsoft.com/office/drawing/2014/main" id="{BD218FFE-B1B6-4C92-8ABA-DCF547E0CC56}"/>
                  </a:ext>
                </a:extLst>
              </p:cNvPr>
              <p:cNvPicPr/>
              <p:nvPr/>
            </p:nvPicPr>
            <p:blipFill>
              <a:blip r:embed="rId421"/>
              <a:stretch>
                <a:fillRect/>
              </a:stretch>
            </p:blipFill>
            <p:spPr>
              <a:xfrm>
                <a:off x="7717498" y="771550"/>
                <a:ext cx="126720" cy="29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22">
            <p14:nvContentPartPr>
              <p14:cNvPr id="322" name="Ink 321">
                <a:extLst>
                  <a:ext uri="{FF2B5EF4-FFF2-40B4-BE49-F238E27FC236}">
                    <a16:creationId xmlns:a16="http://schemas.microsoft.com/office/drawing/2014/main" id="{799E6EC0-F70D-4339-B535-C3B1C85062B8}"/>
                  </a:ext>
                </a:extLst>
              </p14:cNvPr>
              <p14:cNvContentPartPr/>
              <p14:nvPr/>
            </p14:nvContentPartPr>
            <p14:xfrm>
              <a:off x="7703818" y="680470"/>
              <a:ext cx="158040" cy="175680"/>
            </p14:xfrm>
          </p:contentPart>
        </mc:Choice>
        <mc:Fallback>
          <p:pic>
            <p:nvPicPr>
              <p:cNvPr id="322" name="Ink 321">
                <a:extLst>
                  <a:ext uri="{FF2B5EF4-FFF2-40B4-BE49-F238E27FC236}">
                    <a16:creationId xmlns:a16="http://schemas.microsoft.com/office/drawing/2014/main" id="{799E6EC0-F70D-4339-B535-C3B1C85062B8}"/>
                  </a:ext>
                </a:extLst>
              </p:cNvPr>
              <p:cNvPicPr/>
              <p:nvPr/>
            </p:nvPicPr>
            <p:blipFill>
              <a:blip r:embed="rId423"/>
              <a:stretch>
                <a:fillRect/>
              </a:stretch>
            </p:blipFill>
            <p:spPr>
              <a:xfrm>
                <a:off x="7686178" y="662830"/>
                <a:ext cx="193680" cy="2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24">
            <p14:nvContentPartPr>
              <p14:cNvPr id="332" name="Ink 331">
                <a:extLst>
                  <a:ext uri="{FF2B5EF4-FFF2-40B4-BE49-F238E27FC236}">
                    <a16:creationId xmlns:a16="http://schemas.microsoft.com/office/drawing/2014/main" id="{6CD0CFE8-EC38-492E-82B5-EFB9EA5C5051}"/>
                  </a:ext>
                </a:extLst>
              </p14:cNvPr>
              <p14:cNvContentPartPr/>
              <p14:nvPr/>
            </p14:nvContentPartPr>
            <p14:xfrm>
              <a:off x="7780727" y="859750"/>
              <a:ext cx="127440" cy="102960"/>
            </p14:xfrm>
          </p:contentPart>
        </mc:Choice>
        <mc:Fallback>
          <p:pic>
            <p:nvPicPr>
              <p:cNvPr id="332" name="Ink 331">
                <a:extLst>
                  <a:ext uri="{FF2B5EF4-FFF2-40B4-BE49-F238E27FC236}">
                    <a16:creationId xmlns:a16="http://schemas.microsoft.com/office/drawing/2014/main" id="{6CD0CFE8-EC38-492E-82B5-EFB9EA5C5051}"/>
                  </a:ext>
                </a:extLst>
              </p:cNvPr>
              <p:cNvPicPr/>
              <p:nvPr/>
            </p:nvPicPr>
            <p:blipFill>
              <a:blip r:embed="rId425"/>
              <a:stretch>
                <a:fillRect/>
              </a:stretch>
            </p:blipFill>
            <p:spPr>
              <a:xfrm>
                <a:off x="7763087" y="841750"/>
                <a:ext cx="163080" cy="1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26">
            <p14:nvContentPartPr>
              <p14:cNvPr id="333" name="Ink 332">
                <a:extLst>
                  <a:ext uri="{FF2B5EF4-FFF2-40B4-BE49-F238E27FC236}">
                    <a16:creationId xmlns:a16="http://schemas.microsoft.com/office/drawing/2014/main" id="{2AB54176-3D1C-4723-AF3F-444D3E11C0D7}"/>
                  </a:ext>
                </a:extLst>
              </p14:cNvPr>
              <p14:cNvContentPartPr/>
              <p14:nvPr/>
            </p14:nvContentPartPr>
            <p14:xfrm>
              <a:off x="7999967" y="842830"/>
              <a:ext cx="29160" cy="84600"/>
            </p14:xfrm>
          </p:contentPart>
        </mc:Choice>
        <mc:Fallback>
          <p:pic>
            <p:nvPicPr>
              <p:cNvPr id="333" name="Ink 332">
                <a:extLst>
                  <a:ext uri="{FF2B5EF4-FFF2-40B4-BE49-F238E27FC236}">
                    <a16:creationId xmlns:a16="http://schemas.microsoft.com/office/drawing/2014/main" id="{2AB54176-3D1C-4723-AF3F-444D3E11C0D7}"/>
                  </a:ext>
                </a:extLst>
              </p:cNvPr>
              <p:cNvPicPr/>
              <p:nvPr/>
            </p:nvPicPr>
            <p:blipFill>
              <a:blip r:embed="rId427"/>
              <a:stretch>
                <a:fillRect/>
              </a:stretch>
            </p:blipFill>
            <p:spPr>
              <a:xfrm>
                <a:off x="7982327" y="824830"/>
                <a:ext cx="64800" cy="12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28">
            <p14:nvContentPartPr>
              <p14:cNvPr id="334" name="Ink 333">
                <a:extLst>
                  <a:ext uri="{FF2B5EF4-FFF2-40B4-BE49-F238E27FC236}">
                    <a16:creationId xmlns:a16="http://schemas.microsoft.com/office/drawing/2014/main" id="{176F6A86-5876-4453-BB6A-E5E0ECB247DF}"/>
                  </a:ext>
                </a:extLst>
              </p14:cNvPr>
              <p14:cNvContentPartPr/>
              <p14:nvPr/>
            </p14:nvContentPartPr>
            <p14:xfrm>
              <a:off x="7929407" y="706030"/>
              <a:ext cx="17640" cy="19080"/>
            </p14:xfrm>
          </p:contentPart>
        </mc:Choice>
        <mc:Fallback>
          <p:pic>
            <p:nvPicPr>
              <p:cNvPr id="334" name="Ink 333">
                <a:extLst>
                  <a:ext uri="{FF2B5EF4-FFF2-40B4-BE49-F238E27FC236}">
                    <a16:creationId xmlns:a16="http://schemas.microsoft.com/office/drawing/2014/main" id="{176F6A86-5876-4453-BB6A-E5E0ECB247DF}"/>
                  </a:ext>
                </a:extLst>
              </p:cNvPr>
              <p:cNvPicPr/>
              <p:nvPr/>
            </p:nvPicPr>
            <p:blipFill>
              <a:blip r:embed="rId429"/>
              <a:stretch>
                <a:fillRect/>
              </a:stretch>
            </p:blipFill>
            <p:spPr>
              <a:xfrm>
                <a:off x="7911407" y="688390"/>
                <a:ext cx="5328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30">
            <p14:nvContentPartPr>
              <p14:cNvPr id="335" name="Ink 334">
                <a:extLst>
                  <a:ext uri="{FF2B5EF4-FFF2-40B4-BE49-F238E27FC236}">
                    <a16:creationId xmlns:a16="http://schemas.microsoft.com/office/drawing/2014/main" id="{26230183-622A-4B9F-974A-FEAEEAB976E1}"/>
                  </a:ext>
                </a:extLst>
              </p14:cNvPr>
              <p14:cNvContentPartPr/>
              <p14:nvPr/>
            </p14:nvContentPartPr>
            <p14:xfrm>
              <a:off x="8073047" y="724750"/>
              <a:ext cx="128880" cy="160560"/>
            </p14:xfrm>
          </p:contentPart>
        </mc:Choice>
        <mc:Fallback>
          <p:pic>
            <p:nvPicPr>
              <p:cNvPr id="335" name="Ink 334">
                <a:extLst>
                  <a:ext uri="{FF2B5EF4-FFF2-40B4-BE49-F238E27FC236}">
                    <a16:creationId xmlns:a16="http://schemas.microsoft.com/office/drawing/2014/main" id="{26230183-622A-4B9F-974A-FEAEEAB976E1}"/>
                  </a:ext>
                </a:extLst>
              </p:cNvPr>
              <p:cNvPicPr/>
              <p:nvPr/>
            </p:nvPicPr>
            <p:blipFill>
              <a:blip r:embed="rId431"/>
              <a:stretch>
                <a:fillRect/>
              </a:stretch>
            </p:blipFill>
            <p:spPr>
              <a:xfrm>
                <a:off x="8055047" y="707110"/>
                <a:ext cx="164520" cy="19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32">
            <p14:nvContentPartPr>
              <p14:cNvPr id="336" name="Ink 335">
                <a:extLst>
                  <a:ext uri="{FF2B5EF4-FFF2-40B4-BE49-F238E27FC236}">
                    <a16:creationId xmlns:a16="http://schemas.microsoft.com/office/drawing/2014/main" id="{D0BFE87A-487F-4D2A-994C-6B74B6463D2A}"/>
                  </a:ext>
                </a:extLst>
              </p14:cNvPr>
              <p14:cNvContentPartPr/>
              <p14:nvPr/>
            </p14:nvContentPartPr>
            <p14:xfrm>
              <a:off x="8230007" y="412270"/>
              <a:ext cx="124200" cy="381600"/>
            </p14:xfrm>
          </p:contentPart>
        </mc:Choice>
        <mc:Fallback>
          <p:pic>
            <p:nvPicPr>
              <p:cNvPr id="336" name="Ink 335">
                <a:extLst>
                  <a:ext uri="{FF2B5EF4-FFF2-40B4-BE49-F238E27FC236}">
                    <a16:creationId xmlns:a16="http://schemas.microsoft.com/office/drawing/2014/main" id="{D0BFE87A-487F-4D2A-994C-6B74B6463D2A}"/>
                  </a:ext>
                </a:extLst>
              </p:cNvPr>
              <p:cNvPicPr/>
              <p:nvPr/>
            </p:nvPicPr>
            <p:blipFill>
              <a:blip r:embed="rId433"/>
              <a:stretch>
                <a:fillRect/>
              </a:stretch>
            </p:blipFill>
            <p:spPr>
              <a:xfrm>
                <a:off x="8212007" y="394270"/>
                <a:ext cx="159840" cy="41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34">
            <p14:nvContentPartPr>
              <p14:cNvPr id="337" name="Ink 336">
                <a:extLst>
                  <a:ext uri="{FF2B5EF4-FFF2-40B4-BE49-F238E27FC236}">
                    <a16:creationId xmlns:a16="http://schemas.microsoft.com/office/drawing/2014/main" id="{097C4FAE-A6FD-4C1A-9244-657E3463ADB0}"/>
                  </a:ext>
                </a:extLst>
              </p14:cNvPr>
              <p14:cNvContentPartPr/>
              <p14:nvPr/>
            </p14:nvContentPartPr>
            <p14:xfrm>
              <a:off x="8027687" y="1043350"/>
              <a:ext cx="109080" cy="218520"/>
            </p14:xfrm>
          </p:contentPart>
        </mc:Choice>
        <mc:Fallback>
          <p:pic>
            <p:nvPicPr>
              <p:cNvPr id="337" name="Ink 336">
                <a:extLst>
                  <a:ext uri="{FF2B5EF4-FFF2-40B4-BE49-F238E27FC236}">
                    <a16:creationId xmlns:a16="http://schemas.microsoft.com/office/drawing/2014/main" id="{097C4FAE-A6FD-4C1A-9244-657E3463ADB0}"/>
                  </a:ext>
                </a:extLst>
              </p:cNvPr>
              <p:cNvPicPr/>
              <p:nvPr/>
            </p:nvPicPr>
            <p:blipFill>
              <a:blip r:embed="rId435"/>
              <a:stretch>
                <a:fillRect/>
              </a:stretch>
            </p:blipFill>
            <p:spPr>
              <a:xfrm>
                <a:off x="8009687" y="1025710"/>
                <a:ext cx="144720" cy="25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36">
            <p14:nvContentPartPr>
              <p14:cNvPr id="338" name="Ink 337">
                <a:extLst>
                  <a:ext uri="{FF2B5EF4-FFF2-40B4-BE49-F238E27FC236}">
                    <a16:creationId xmlns:a16="http://schemas.microsoft.com/office/drawing/2014/main" id="{81DA1103-5F2C-4205-A8D8-D023ED0BCC31}"/>
                  </a:ext>
                </a:extLst>
              </p14:cNvPr>
              <p14:cNvContentPartPr/>
              <p14:nvPr/>
            </p14:nvContentPartPr>
            <p14:xfrm>
              <a:off x="8088167" y="1022470"/>
              <a:ext cx="182520" cy="165960"/>
            </p14:xfrm>
          </p:contentPart>
        </mc:Choice>
        <mc:Fallback>
          <p:pic>
            <p:nvPicPr>
              <p:cNvPr id="338" name="Ink 337">
                <a:extLst>
                  <a:ext uri="{FF2B5EF4-FFF2-40B4-BE49-F238E27FC236}">
                    <a16:creationId xmlns:a16="http://schemas.microsoft.com/office/drawing/2014/main" id="{81DA1103-5F2C-4205-A8D8-D023ED0BCC31}"/>
                  </a:ext>
                </a:extLst>
              </p:cNvPr>
              <p:cNvPicPr/>
              <p:nvPr/>
            </p:nvPicPr>
            <p:blipFill>
              <a:blip r:embed="rId437"/>
              <a:stretch>
                <a:fillRect/>
              </a:stretch>
            </p:blipFill>
            <p:spPr>
              <a:xfrm>
                <a:off x="8070167" y="1004830"/>
                <a:ext cx="218160" cy="20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6" name="Group 365">
            <a:extLst>
              <a:ext uri="{FF2B5EF4-FFF2-40B4-BE49-F238E27FC236}">
                <a16:creationId xmlns:a16="http://schemas.microsoft.com/office/drawing/2014/main" id="{78922FF0-5A3B-4BAE-9BE0-985B3D9A9144}"/>
              </a:ext>
            </a:extLst>
          </p:cNvPr>
          <p:cNvGrpSpPr/>
          <p:nvPr/>
        </p:nvGrpSpPr>
        <p:grpSpPr>
          <a:xfrm>
            <a:off x="7593167" y="2085190"/>
            <a:ext cx="1355760" cy="1509480"/>
            <a:chOff x="7593167" y="2085190"/>
            <a:chExt cx="1355760" cy="150948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38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2FA6F456-EBBB-41BC-AFE9-159C96F8C8AA}"/>
                    </a:ext>
                  </a:extLst>
                </p14:cNvPr>
                <p14:cNvContentPartPr/>
                <p14:nvPr/>
              </p14:nvContentPartPr>
              <p14:xfrm>
                <a:off x="7860058" y="2219470"/>
                <a:ext cx="258120" cy="240840"/>
              </p14:xfrm>
            </p:contentPart>
          </mc:Choice>
          <mc:Fallback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2FA6F456-EBBB-41BC-AFE9-159C96F8C8AA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7842058" y="2201830"/>
                  <a:ext cx="29376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40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58CC0400-A04D-4306-9207-AF75C98BA0F0}"/>
                    </a:ext>
                  </a:extLst>
                </p14:cNvPr>
                <p14:cNvContentPartPr/>
                <p14:nvPr/>
              </p14:nvContentPartPr>
              <p14:xfrm>
                <a:off x="7657378" y="2085190"/>
                <a:ext cx="607680" cy="567360"/>
              </p14:xfrm>
            </p:contentPart>
          </mc:Choice>
          <mc:Fallback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58CC0400-A04D-4306-9207-AF75C98BA0F0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7639738" y="2067550"/>
                  <a:ext cx="643320" cy="60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42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5F8AAFAF-174B-49D5-B4B6-4B2FAE6DCE08}"/>
                    </a:ext>
                  </a:extLst>
                </p14:cNvPr>
                <p14:cNvContentPartPr/>
                <p14:nvPr/>
              </p14:nvContentPartPr>
              <p14:xfrm>
                <a:off x="7656887" y="2922910"/>
                <a:ext cx="87480" cy="159120"/>
              </p14:xfrm>
            </p:contentPart>
          </mc:Choice>
          <mc:Fallback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5F8AAFAF-174B-49D5-B4B6-4B2FAE6DCE08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7639247" y="2904910"/>
                  <a:ext cx="12312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44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97717B3B-236A-4A76-BA3A-9C2FB7429B21}"/>
                    </a:ext>
                  </a:extLst>
                </p14:cNvPr>
                <p14:cNvContentPartPr/>
                <p14:nvPr/>
              </p14:nvContentPartPr>
              <p14:xfrm>
                <a:off x="7593167" y="2767030"/>
                <a:ext cx="25560" cy="30240"/>
              </p14:xfrm>
            </p:contentPart>
          </mc:Choice>
          <mc:Fallback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97717B3B-236A-4A76-BA3A-9C2FB7429B21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7575167" y="2749390"/>
                  <a:ext cx="612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46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ADF2F3FC-CC37-43E9-B401-11D3DF3E5334}"/>
                    </a:ext>
                  </a:extLst>
                </p14:cNvPr>
                <p14:cNvContentPartPr/>
                <p14:nvPr/>
              </p14:nvContentPartPr>
              <p14:xfrm>
                <a:off x="7790807" y="2832190"/>
                <a:ext cx="147600" cy="212400"/>
              </p14:xfrm>
            </p:contentPart>
          </mc:Choice>
          <mc:Fallback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ADF2F3FC-CC37-43E9-B401-11D3DF3E5334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7772807" y="2814190"/>
                  <a:ext cx="18324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48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9B839C4E-50C3-471F-92A3-53388B08CD29}"/>
                    </a:ext>
                  </a:extLst>
                </p14:cNvPr>
                <p14:cNvContentPartPr/>
                <p14:nvPr/>
              </p14:nvContentPartPr>
              <p14:xfrm>
                <a:off x="7993127" y="2821030"/>
                <a:ext cx="48600" cy="114120"/>
              </p14:xfrm>
            </p:contentPart>
          </mc:Choice>
          <mc:Fallback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9B839C4E-50C3-471F-92A3-53388B08CD29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7975487" y="2803390"/>
                  <a:ext cx="8424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50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A9FEE9C5-2499-4D09-80B1-FA9AD50A3663}"/>
                    </a:ext>
                  </a:extLst>
                </p14:cNvPr>
                <p14:cNvContentPartPr/>
                <p14:nvPr/>
              </p14:nvContentPartPr>
              <p14:xfrm>
                <a:off x="7925807" y="2729950"/>
                <a:ext cx="29160" cy="41040"/>
              </p14:xfrm>
            </p:contentPart>
          </mc:Choice>
          <mc:Fallback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A9FEE9C5-2499-4D09-80B1-FA9AD50A3663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7908167" y="2712310"/>
                  <a:ext cx="6480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52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19E4B082-5EAB-4B87-A6B6-6655B2FAC12C}"/>
                    </a:ext>
                  </a:extLst>
                </p14:cNvPr>
                <p14:cNvContentPartPr/>
                <p14:nvPr/>
              </p14:nvContentPartPr>
              <p14:xfrm>
                <a:off x="8082407" y="2655790"/>
                <a:ext cx="84240" cy="215640"/>
              </p14:xfrm>
            </p:contentPart>
          </mc:Choice>
          <mc:Fallback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19E4B082-5EAB-4B87-A6B6-6655B2FAC12C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8064407" y="2637790"/>
                  <a:ext cx="11988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54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EE394703-57E6-4682-9D88-3B19112BCB3F}"/>
                    </a:ext>
                  </a:extLst>
                </p14:cNvPr>
                <p14:cNvContentPartPr/>
                <p14:nvPr/>
              </p14:nvContentPartPr>
              <p14:xfrm>
                <a:off x="8060087" y="2672710"/>
                <a:ext cx="224280" cy="150840"/>
              </p14:xfrm>
            </p:contentPart>
          </mc:Choice>
          <mc:Fallback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EE394703-57E6-4682-9D88-3B19112BCB3F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8042447" y="2655070"/>
                  <a:ext cx="25992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56">
              <p14:nvContentPartPr>
                <p14:cNvPr id="347" name="Ink 346">
                  <a:extLst>
                    <a:ext uri="{FF2B5EF4-FFF2-40B4-BE49-F238E27FC236}">
                      <a16:creationId xmlns:a16="http://schemas.microsoft.com/office/drawing/2014/main" id="{ECB54DAA-00E7-4748-97A4-61BB99194547}"/>
                    </a:ext>
                  </a:extLst>
                </p14:cNvPr>
                <p14:cNvContentPartPr/>
                <p14:nvPr/>
              </p14:nvContentPartPr>
              <p14:xfrm>
                <a:off x="8189687" y="2582710"/>
                <a:ext cx="22320" cy="59400"/>
              </p14:xfrm>
            </p:contentPart>
          </mc:Choice>
          <mc:Fallback>
            <p:pic>
              <p:nvPicPr>
                <p:cNvPr id="347" name="Ink 346">
                  <a:extLst>
                    <a:ext uri="{FF2B5EF4-FFF2-40B4-BE49-F238E27FC236}">
                      <a16:creationId xmlns:a16="http://schemas.microsoft.com/office/drawing/2014/main" id="{ECB54DAA-00E7-4748-97A4-61BB99194547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8171687" y="2564710"/>
                  <a:ext cx="5796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58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FF294954-2B95-4DE0-8EC7-F9E933C4DCF0}"/>
                    </a:ext>
                  </a:extLst>
                </p14:cNvPr>
                <p14:cNvContentPartPr/>
                <p14:nvPr/>
              </p14:nvContentPartPr>
              <p14:xfrm>
                <a:off x="8311727" y="2543110"/>
                <a:ext cx="165240" cy="177840"/>
              </p14:xfrm>
            </p:contentPart>
          </mc:Choice>
          <mc:Fallback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FF294954-2B95-4DE0-8EC7-F9E933C4DCF0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8294087" y="2525470"/>
                  <a:ext cx="20088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60">
              <p14:nvContentPartPr>
                <p14:cNvPr id="349" name="Ink 348">
                  <a:extLst>
                    <a:ext uri="{FF2B5EF4-FFF2-40B4-BE49-F238E27FC236}">
                      <a16:creationId xmlns:a16="http://schemas.microsoft.com/office/drawing/2014/main" id="{B11E8BBF-65DB-4BAA-9DAA-F2BDEFF460FA}"/>
                    </a:ext>
                  </a:extLst>
                </p14:cNvPr>
                <p14:cNvContentPartPr/>
                <p14:nvPr/>
              </p14:nvContentPartPr>
              <p14:xfrm>
                <a:off x="8401367" y="2340790"/>
                <a:ext cx="153720" cy="281160"/>
              </p14:xfrm>
            </p:contentPart>
          </mc:Choice>
          <mc:Fallback>
            <p:pic>
              <p:nvPicPr>
                <p:cNvPr id="349" name="Ink 348">
                  <a:extLst>
                    <a:ext uri="{FF2B5EF4-FFF2-40B4-BE49-F238E27FC236}">
                      <a16:creationId xmlns:a16="http://schemas.microsoft.com/office/drawing/2014/main" id="{B11E8BBF-65DB-4BAA-9DAA-F2BDEFF460FA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8383727" y="2323150"/>
                  <a:ext cx="18936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62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C0CB4A8C-03A2-4C35-A1E0-E2BF2752B8F2}"/>
                    </a:ext>
                  </a:extLst>
                </p14:cNvPr>
                <p14:cNvContentPartPr/>
                <p14:nvPr/>
              </p14:nvContentPartPr>
              <p14:xfrm>
                <a:off x="8559407" y="2429710"/>
                <a:ext cx="67680" cy="131760"/>
              </p14:xfrm>
            </p:contentPart>
          </mc:Choice>
          <mc:Fallback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C0CB4A8C-03A2-4C35-A1E0-E2BF2752B8F2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8541407" y="2412070"/>
                  <a:ext cx="10332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64">
              <p14:nvContentPartPr>
                <p14:cNvPr id="352" name="Ink 351">
                  <a:extLst>
                    <a:ext uri="{FF2B5EF4-FFF2-40B4-BE49-F238E27FC236}">
                      <a16:creationId xmlns:a16="http://schemas.microsoft.com/office/drawing/2014/main" id="{87C75C1B-7ED8-4482-8C53-3D6CC780A9BA}"/>
                    </a:ext>
                  </a:extLst>
                </p14:cNvPr>
                <p14:cNvContentPartPr/>
                <p14:nvPr/>
              </p14:nvContentPartPr>
              <p14:xfrm>
                <a:off x="8491727" y="2306230"/>
                <a:ext cx="21600" cy="27360"/>
              </p14:xfrm>
            </p:contentPart>
          </mc:Choice>
          <mc:Fallback>
            <p:pic>
              <p:nvPicPr>
                <p:cNvPr id="352" name="Ink 351">
                  <a:extLst>
                    <a:ext uri="{FF2B5EF4-FFF2-40B4-BE49-F238E27FC236}">
                      <a16:creationId xmlns:a16="http://schemas.microsoft.com/office/drawing/2014/main" id="{87C75C1B-7ED8-4482-8C53-3D6CC780A9BA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8474087" y="2288590"/>
                  <a:ext cx="5724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66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F6101AC4-7BAC-47B7-9EEA-B4FA0C0D9EB5}"/>
                    </a:ext>
                  </a:extLst>
                </p14:cNvPr>
                <p14:cNvContentPartPr/>
                <p14:nvPr/>
              </p14:nvContentPartPr>
              <p14:xfrm>
                <a:off x="8619527" y="2259070"/>
                <a:ext cx="329400" cy="204120"/>
              </p14:xfrm>
            </p:contentPart>
          </mc:Choice>
          <mc:Fallback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F6101AC4-7BAC-47B7-9EEA-B4FA0C0D9EB5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8601887" y="2241430"/>
                  <a:ext cx="36504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68">
              <p14:nvContentPartPr>
                <p14:cNvPr id="355" name="Ink 354">
                  <a:extLst>
                    <a:ext uri="{FF2B5EF4-FFF2-40B4-BE49-F238E27FC236}">
                      <a16:creationId xmlns:a16="http://schemas.microsoft.com/office/drawing/2014/main" id="{1194BC5B-58D1-4819-AFD4-48A3E8CA611C}"/>
                    </a:ext>
                  </a:extLst>
                </p14:cNvPr>
                <p14:cNvContentPartPr/>
                <p14:nvPr/>
              </p14:nvContentPartPr>
              <p14:xfrm>
                <a:off x="7820327" y="3279310"/>
                <a:ext cx="172800" cy="315360"/>
              </p14:xfrm>
            </p:contentPart>
          </mc:Choice>
          <mc:Fallback>
            <p:pic>
              <p:nvPicPr>
                <p:cNvPr id="355" name="Ink 354">
                  <a:extLst>
                    <a:ext uri="{FF2B5EF4-FFF2-40B4-BE49-F238E27FC236}">
                      <a16:creationId xmlns:a16="http://schemas.microsoft.com/office/drawing/2014/main" id="{1194BC5B-58D1-4819-AFD4-48A3E8CA611C}"/>
                    </a:ext>
                  </a:extLst>
                </p:cNvPr>
                <p:cNvPicPr/>
                <p:nvPr/>
              </p:nvPicPr>
              <p:blipFill>
                <a:blip r:embed="rId469"/>
                <a:stretch>
                  <a:fillRect/>
                </a:stretch>
              </p:blipFill>
              <p:spPr>
                <a:xfrm>
                  <a:off x="7802687" y="3261670"/>
                  <a:ext cx="20844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70">
              <p14:nvContentPartPr>
                <p14:cNvPr id="356" name="Ink 355">
                  <a:extLst>
                    <a:ext uri="{FF2B5EF4-FFF2-40B4-BE49-F238E27FC236}">
                      <a16:creationId xmlns:a16="http://schemas.microsoft.com/office/drawing/2014/main" id="{14B735DC-D03B-4B8E-981F-F7891962EC60}"/>
                    </a:ext>
                  </a:extLst>
                </p14:cNvPr>
                <p14:cNvContentPartPr/>
                <p14:nvPr/>
              </p14:nvContentPartPr>
              <p14:xfrm>
                <a:off x="7815287" y="3244030"/>
                <a:ext cx="118800" cy="212760"/>
              </p14:xfrm>
            </p:contentPart>
          </mc:Choice>
          <mc:Fallback>
            <p:pic>
              <p:nvPicPr>
                <p:cNvPr id="356" name="Ink 355">
                  <a:extLst>
                    <a:ext uri="{FF2B5EF4-FFF2-40B4-BE49-F238E27FC236}">
                      <a16:creationId xmlns:a16="http://schemas.microsoft.com/office/drawing/2014/main" id="{14B735DC-D03B-4B8E-981F-F7891962EC60}"/>
                    </a:ext>
                  </a:extLst>
                </p:cNvPr>
                <p:cNvPicPr/>
                <p:nvPr/>
              </p:nvPicPr>
              <p:blipFill>
                <a:blip r:embed="rId471"/>
                <a:stretch>
                  <a:fillRect/>
                </a:stretch>
              </p:blipFill>
              <p:spPr>
                <a:xfrm>
                  <a:off x="7797647" y="3226390"/>
                  <a:ext cx="15444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72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2FA66F2B-4D35-4BD7-8347-0E265E7F4A58}"/>
                    </a:ext>
                  </a:extLst>
                </p14:cNvPr>
                <p14:cNvContentPartPr/>
                <p14:nvPr/>
              </p14:nvContentPartPr>
              <p14:xfrm>
                <a:off x="8000687" y="3229270"/>
                <a:ext cx="158760" cy="175320"/>
              </p14:xfrm>
            </p:contentPart>
          </mc:Choice>
          <mc:Fallback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2FA66F2B-4D35-4BD7-8347-0E265E7F4A58}"/>
                    </a:ext>
                  </a:extLst>
                </p:cNvPr>
                <p:cNvPicPr/>
                <p:nvPr/>
              </p:nvPicPr>
              <p:blipFill>
                <a:blip r:embed="rId473"/>
                <a:stretch>
                  <a:fillRect/>
                </a:stretch>
              </p:blipFill>
              <p:spPr>
                <a:xfrm>
                  <a:off x="7983047" y="3211270"/>
                  <a:ext cx="1944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74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CE09B5C6-6AAF-4C56-AF99-3FF0FEFFC17F}"/>
                    </a:ext>
                  </a:extLst>
                </p14:cNvPr>
                <p14:cNvContentPartPr/>
                <p14:nvPr/>
              </p14:nvContentPartPr>
              <p14:xfrm>
                <a:off x="8147567" y="3159790"/>
                <a:ext cx="90720" cy="206640"/>
              </p14:xfrm>
            </p:contentPart>
          </mc:Choice>
          <mc:Fallback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CE09B5C6-6AAF-4C56-AF99-3FF0FEFFC17F}"/>
                    </a:ext>
                  </a:extLst>
                </p:cNvPr>
                <p:cNvPicPr/>
                <p:nvPr/>
              </p:nvPicPr>
              <p:blipFill>
                <a:blip r:embed="rId475"/>
                <a:stretch>
                  <a:fillRect/>
                </a:stretch>
              </p:blipFill>
              <p:spPr>
                <a:xfrm>
                  <a:off x="8129927" y="3141790"/>
                  <a:ext cx="12636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76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6AE88233-A73A-41E9-8F51-9BF7FD467D49}"/>
                    </a:ext>
                  </a:extLst>
                </p14:cNvPr>
                <p14:cNvContentPartPr/>
                <p14:nvPr/>
              </p14:nvContentPartPr>
              <p14:xfrm>
                <a:off x="8240447" y="2979790"/>
                <a:ext cx="141480" cy="257760"/>
              </p14:xfrm>
            </p:contentPart>
          </mc:Choice>
          <mc:Fallback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6AE88233-A73A-41E9-8F51-9BF7FD467D49}"/>
                    </a:ext>
                  </a:extLst>
                </p:cNvPr>
                <p:cNvPicPr/>
                <p:nvPr/>
              </p:nvPicPr>
              <p:blipFill>
                <a:blip r:embed="rId477"/>
                <a:stretch>
                  <a:fillRect/>
                </a:stretch>
              </p:blipFill>
              <p:spPr>
                <a:xfrm>
                  <a:off x="8222807" y="2962150"/>
                  <a:ext cx="17712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78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27778B02-F235-4A66-9012-6C965F95EB3E}"/>
                    </a:ext>
                  </a:extLst>
                </p14:cNvPr>
                <p14:cNvContentPartPr/>
                <p14:nvPr/>
              </p14:nvContentPartPr>
              <p14:xfrm>
                <a:off x="8266727" y="3059710"/>
                <a:ext cx="173880" cy="98640"/>
              </p14:xfrm>
            </p:contentPart>
          </mc:Choice>
          <mc:Fallback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27778B02-F235-4A66-9012-6C965F95EB3E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8248727" y="3041710"/>
                  <a:ext cx="209520" cy="13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80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DF260C06-5236-4CAD-8673-9A2DF37D0465}"/>
                    </a:ext>
                  </a:extLst>
                </p14:cNvPr>
                <p14:cNvContentPartPr/>
                <p14:nvPr/>
              </p14:nvContentPartPr>
              <p14:xfrm>
                <a:off x="8361047" y="2958910"/>
                <a:ext cx="20520" cy="41400"/>
              </p14:xfrm>
            </p:contentPart>
          </mc:Choice>
          <mc:Fallback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DF260C06-5236-4CAD-8673-9A2DF37D0465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8343407" y="2941270"/>
                  <a:ext cx="5616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82">
              <p14:nvContentPartPr>
                <p14:cNvPr id="362" name="Ink 361">
                  <a:extLst>
                    <a:ext uri="{FF2B5EF4-FFF2-40B4-BE49-F238E27FC236}">
                      <a16:creationId xmlns:a16="http://schemas.microsoft.com/office/drawing/2014/main" id="{95FED3E4-9BA2-4E6C-A4BE-E8C70AE4C03D}"/>
                    </a:ext>
                  </a:extLst>
                </p14:cNvPr>
                <p14:cNvContentPartPr/>
                <p14:nvPr/>
              </p14:nvContentPartPr>
              <p14:xfrm>
                <a:off x="8449967" y="2958190"/>
                <a:ext cx="106200" cy="121320"/>
              </p14:xfrm>
            </p:contentPart>
          </mc:Choice>
          <mc:Fallback>
            <p:pic>
              <p:nvPicPr>
                <p:cNvPr id="362" name="Ink 361">
                  <a:extLst>
                    <a:ext uri="{FF2B5EF4-FFF2-40B4-BE49-F238E27FC236}">
                      <a16:creationId xmlns:a16="http://schemas.microsoft.com/office/drawing/2014/main" id="{95FED3E4-9BA2-4E6C-A4BE-E8C70AE4C03D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8431967" y="2940550"/>
                  <a:ext cx="14184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84">
              <p14:nvContentPartPr>
                <p14:cNvPr id="363" name="Ink 362">
                  <a:extLst>
                    <a:ext uri="{FF2B5EF4-FFF2-40B4-BE49-F238E27FC236}">
                      <a16:creationId xmlns:a16="http://schemas.microsoft.com/office/drawing/2014/main" id="{BF7A9972-E097-489E-8CEB-342411C037D1}"/>
                    </a:ext>
                  </a:extLst>
                </p14:cNvPr>
                <p14:cNvContentPartPr/>
                <p14:nvPr/>
              </p14:nvContentPartPr>
              <p14:xfrm>
                <a:off x="8507207" y="2773510"/>
                <a:ext cx="148680" cy="244800"/>
              </p14:xfrm>
            </p:contentPart>
          </mc:Choice>
          <mc:Fallback>
            <p:pic>
              <p:nvPicPr>
                <p:cNvPr id="363" name="Ink 362">
                  <a:extLst>
                    <a:ext uri="{FF2B5EF4-FFF2-40B4-BE49-F238E27FC236}">
                      <a16:creationId xmlns:a16="http://schemas.microsoft.com/office/drawing/2014/main" id="{BF7A9972-E097-489E-8CEB-342411C037D1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8489567" y="2755510"/>
                  <a:ext cx="18432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86">
              <p14:nvContentPartPr>
                <p14:cNvPr id="364" name="Ink 363">
                  <a:extLst>
                    <a:ext uri="{FF2B5EF4-FFF2-40B4-BE49-F238E27FC236}">
                      <a16:creationId xmlns:a16="http://schemas.microsoft.com/office/drawing/2014/main" id="{45E1896F-63CC-4762-8CFA-198BD454BFC7}"/>
                    </a:ext>
                  </a:extLst>
                </p14:cNvPr>
                <p14:cNvContentPartPr/>
                <p14:nvPr/>
              </p14:nvContentPartPr>
              <p14:xfrm>
                <a:off x="8599007" y="2748670"/>
                <a:ext cx="152640" cy="169920"/>
              </p14:xfrm>
            </p:contentPart>
          </mc:Choice>
          <mc:Fallback>
            <p:pic>
              <p:nvPicPr>
                <p:cNvPr id="364" name="Ink 363">
                  <a:extLst>
                    <a:ext uri="{FF2B5EF4-FFF2-40B4-BE49-F238E27FC236}">
                      <a16:creationId xmlns:a16="http://schemas.microsoft.com/office/drawing/2014/main" id="{45E1896F-63CC-4762-8CFA-198BD454BFC7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8581007" y="2731030"/>
                  <a:ext cx="18828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88">
              <p14:nvContentPartPr>
                <p14:cNvPr id="365" name="Ink 364">
                  <a:extLst>
                    <a:ext uri="{FF2B5EF4-FFF2-40B4-BE49-F238E27FC236}">
                      <a16:creationId xmlns:a16="http://schemas.microsoft.com/office/drawing/2014/main" id="{9871EAC1-1F38-49FA-9357-F3F220A847B7}"/>
                    </a:ext>
                  </a:extLst>
                </p14:cNvPr>
                <p14:cNvContentPartPr/>
                <p14:nvPr/>
              </p14:nvContentPartPr>
              <p14:xfrm>
                <a:off x="8779727" y="2611510"/>
                <a:ext cx="110520" cy="226800"/>
              </p14:xfrm>
            </p:contentPart>
          </mc:Choice>
          <mc:Fallback>
            <p:pic>
              <p:nvPicPr>
                <p:cNvPr id="365" name="Ink 364">
                  <a:extLst>
                    <a:ext uri="{FF2B5EF4-FFF2-40B4-BE49-F238E27FC236}">
                      <a16:creationId xmlns:a16="http://schemas.microsoft.com/office/drawing/2014/main" id="{9871EAC1-1F38-49FA-9357-F3F220A847B7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8762087" y="2593870"/>
                  <a:ext cx="146160" cy="262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2" name="Group 381">
            <a:extLst>
              <a:ext uri="{FF2B5EF4-FFF2-40B4-BE49-F238E27FC236}">
                <a16:creationId xmlns:a16="http://schemas.microsoft.com/office/drawing/2014/main" id="{1ACC41DA-D868-4598-9AD9-E291CF1403EC}"/>
              </a:ext>
            </a:extLst>
          </p:cNvPr>
          <p:cNvGrpSpPr/>
          <p:nvPr/>
        </p:nvGrpSpPr>
        <p:grpSpPr>
          <a:xfrm>
            <a:off x="7805207" y="3627070"/>
            <a:ext cx="1432800" cy="1120320"/>
            <a:chOff x="7805207" y="3627070"/>
            <a:chExt cx="1432800" cy="112032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90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0F67D6BE-7173-4E8F-B6DA-F6D572754DC0}"/>
                    </a:ext>
                  </a:extLst>
                </p14:cNvPr>
                <p14:cNvContentPartPr/>
                <p14:nvPr/>
              </p14:nvContentPartPr>
              <p14:xfrm>
                <a:off x="8132087" y="3783670"/>
                <a:ext cx="237960" cy="200880"/>
              </p14:xfrm>
            </p:contentPart>
          </mc:Choice>
          <mc:Fallback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0F67D6BE-7173-4E8F-B6DA-F6D572754DC0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8114087" y="3766030"/>
                  <a:ext cx="27360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92">
              <p14:nvContentPartPr>
                <p14:cNvPr id="368" name="Ink 367">
                  <a:extLst>
                    <a:ext uri="{FF2B5EF4-FFF2-40B4-BE49-F238E27FC236}">
                      <a16:creationId xmlns:a16="http://schemas.microsoft.com/office/drawing/2014/main" id="{CB8284FC-54E2-424B-8800-AE223FA2AB19}"/>
                    </a:ext>
                  </a:extLst>
                </p14:cNvPr>
                <p14:cNvContentPartPr/>
                <p14:nvPr/>
              </p14:nvContentPartPr>
              <p14:xfrm>
                <a:off x="8001047" y="3627070"/>
                <a:ext cx="518040" cy="510840"/>
              </p14:xfrm>
            </p:contentPart>
          </mc:Choice>
          <mc:Fallback>
            <p:pic>
              <p:nvPicPr>
                <p:cNvPr id="368" name="Ink 367">
                  <a:extLst>
                    <a:ext uri="{FF2B5EF4-FFF2-40B4-BE49-F238E27FC236}">
                      <a16:creationId xmlns:a16="http://schemas.microsoft.com/office/drawing/2014/main" id="{CB8284FC-54E2-424B-8800-AE223FA2AB19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7983047" y="3609070"/>
                  <a:ext cx="553680" cy="54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94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7E8E9B3D-CC0D-499F-BAF9-2AFE163478AB}"/>
                    </a:ext>
                  </a:extLst>
                </p14:cNvPr>
                <p14:cNvContentPartPr/>
                <p14:nvPr/>
              </p14:nvContentPartPr>
              <p14:xfrm>
                <a:off x="7805207" y="4492870"/>
                <a:ext cx="200880" cy="254520"/>
              </p14:xfrm>
            </p:contentPart>
          </mc:Choice>
          <mc:Fallback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7E8E9B3D-CC0D-499F-BAF9-2AFE163478AB}"/>
                    </a:ext>
                  </a:extLst>
                </p:cNvPr>
                <p:cNvPicPr/>
                <p:nvPr/>
              </p:nvPicPr>
              <p:blipFill>
                <a:blip r:embed="rId495"/>
                <a:stretch>
                  <a:fillRect/>
                </a:stretch>
              </p:blipFill>
              <p:spPr>
                <a:xfrm>
                  <a:off x="7787207" y="4475230"/>
                  <a:ext cx="23652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96">
              <p14:nvContentPartPr>
                <p14:cNvPr id="371" name="Ink 370">
                  <a:extLst>
                    <a:ext uri="{FF2B5EF4-FFF2-40B4-BE49-F238E27FC236}">
                      <a16:creationId xmlns:a16="http://schemas.microsoft.com/office/drawing/2014/main" id="{2E37C4DC-95BB-4BB4-842F-95E8B93BEE50}"/>
                    </a:ext>
                  </a:extLst>
                </p14:cNvPr>
                <p14:cNvContentPartPr/>
                <p14:nvPr/>
              </p14:nvContentPartPr>
              <p14:xfrm>
                <a:off x="7937687" y="4299910"/>
                <a:ext cx="178560" cy="387720"/>
              </p14:xfrm>
            </p:contentPart>
          </mc:Choice>
          <mc:Fallback>
            <p:pic>
              <p:nvPicPr>
                <p:cNvPr id="371" name="Ink 370">
                  <a:extLst>
                    <a:ext uri="{FF2B5EF4-FFF2-40B4-BE49-F238E27FC236}">
                      <a16:creationId xmlns:a16="http://schemas.microsoft.com/office/drawing/2014/main" id="{2E37C4DC-95BB-4BB4-842F-95E8B93BEE50}"/>
                    </a:ext>
                  </a:extLst>
                </p:cNvPr>
                <p:cNvPicPr/>
                <p:nvPr/>
              </p:nvPicPr>
              <p:blipFill>
                <a:blip r:embed="rId497"/>
                <a:stretch>
                  <a:fillRect/>
                </a:stretch>
              </p:blipFill>
              <p:spPr>
                <a:xfrm>
                  <a:off x="7920047" y="4281910"/>
                  <a:ext cx="214200" cy="42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98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293C1251-D02F-45E8-BD43-B3BCF696E67A}"/>
                    </a:ext>
                  </a:extLst>
                </p14:cNvPr>
                <p14:cNvContentPartPr/>
                <p14:nvPr/>
              </p14:nvContentPartPr>
              <p14:xfrm>
                <a:off x="8090687" y="4424110"/>
                <a:ext cx="143640" cy="157320"/>
              </p14:xfrm>
            </p:contentPart>
          </mc:Choice>
          <mc:Fallback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293C1251-D02F-45E8-BD43-B3BCF696E67A}"/>
                    </a:ext>
                  </a:extLst>
                </p:cNvPr>
                <p:cNvPicPr/>
                <p:nvPr/>
              </p:nvPicPr>
              <p:blipFill>
                <a:blip r:embed="rId499"/>
                <a:stretch>
                  <a:fillRect/>
                </a:stretch>
              </p:blipFill>
              <p:spPr>
                <a:xfrm>
                  <a:off x="8073047" y="4406470"/>
                  <a:ext cx="17928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00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4F26B645-2EB8-491A-AA36-A7FB1D943842}"/>
                    </a:ext>
                  </a:extLst>
                </p14:cNvPr>
                <p14:cNvContentPartPr/>
                <p14:nvPr/>
              </p14:nvContentPartPr>
              <p14:xfrm>
                <a:off x="8246927" y="4337710"/>
                <a:ext cx="116280" cy="223920"/>
              </p14:xfrm>
            </p:contentPart>
          </mc:Choice>
          <mc:Fallback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4F26B645-2EB8-491A-AA36-A7FB1D943842}"/>
                    </a:ext>
                  </a:extLst>
                </p:cNvPr>
                <p:cNvPicPr/>
                <p:nvPr/>
              </p:nvPicPr>
              <p:blipFill>
                <a:blip r:embed="rId501"/>
                <a:stretch>
                  <a:fillRect/>
                </a:stretch>
              </p:blipFill>
              <p:spPr>
                <a:xfrm>
                  <a:off x="8229287" y="4320070"/>
                  <a:ext cx="15192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02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D451073B-8482-487A-B22B-F1869DEB4B55}"/>
                    </a:ext>
                  </a:extLst>
                </p14:cNvPr>
                <p14:cNvContentPartPr/>
                <p14:nvPr/>
              </p14:nvContentPartPr>
              <p14:xfrm>
                <a:off x="8363927" y="4227550"/>
                <a:ext cx="111960" cy="239760"/>
              </p14:xfrm>
            </p:contentPart>
          </mc:Choice>
          <mc:Fallback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D451073B-8482-487A-B22B-F1869DEB4B55}"/>
                    </a:ext>
                  </a:extLst>
                </p:cNvPr>
                <p:cNvPicPr/>
                <p:nvPr/>
              </p:nvPicPr>
              <p:blipFill>
                <a:blip r:embed="rId503"/>
                <a:stretch>
                  <a:fillRect/>
                </a:stretch>
              </p:blipFill>
              <p:spPr>
                <a:xfrm>
                  <a:off x="8346287" y="4209550"/>
                  <a:ext cx="147600" cy="27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04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5EE9A39C-369C-407F-AF24-D4406FBB1C2B}"/>
                    </a:ext>
                  </a:extLst>
                </p14:cNvPr>
                <p14:cNvContentPartPr/>
                <p14:nvPr/>
              </p14:nvContentPartPr>
              <p14:xfrm>
                <a:off x="8339447" y="4313590"/>
                <a:ext cx="115920" cy="63000"/>
              </p14:xfrm>
            </p:contentPart>
          </mc:Choice>
          <mc:Fallback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5EE9A39C-369C-407F-AF24-D4406FBB1C2B}"/>
                    </a:ext>
                  </a:extLst>
                </p:cNvPr>
                <p:cNvPicPr/>
                <p:nvPr/>
              </p:nvPicPr>
              <p:blipFill>
                <a:blip r:embed="rId505"/>
                <a:stretch>
                  <a:fillRect/>
                </a:stretch>
              </p:blipFill>
              <p:spPr>
                <a:xfrm>
                  <a:off x="8321807" y="4295950"/>
                  <a:ext cx="151560" cy="9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06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AEB3DBFE-2313-4227-B4E7-B24BB20DA8D4}"/>
                    </a:ext>
                  </a:extLst>
                </p14:cNvPr>
                <p14:cNvContentPartPr/>
                <p14:nvPr/>
              </p14:nvContentPartPr>
              <p14:xfrm>
                <a:off x="8508647" y="4207030"/>
                <a:ext cx="160200" cy="211320"/>
              </p14:xfrm>
            </p:contentPart>
          </mc:Choice>
          <mc:Fallback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AEB3DBFE-2313-4227-B4E7-B24BB20DA8D4}"/>
                    </a:ext>
                  </a:extLst>
                </p:cNvPr>
                <p:cNvPicPr/>
                <p:nvPr/>
              </p:nvPicPr>
              <p:blipFill>
                <a:blip r:embed="rId507"/>
                <a:stretch>
                  <a:fillRect/>
                </a:stretch>
              </p:blipFill>
              <p:spPr>
                <a:xfrm>
                  <a:off x="8491007" y="4189390"/>
                  <a:ext cx="19584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08">
              <p14:nvContentPartPr>
                <p14:cNvPr id="377" name="Ink 376">
                  <a:extLst>
                    <a:ext uri="{FF2B5EF4-FFF2-40B4-BE49-F238E27FC236}">
                      <a16:creationId xmlns:a16="http://schemas.microsoft.com/office/drawing/2014/main" id="{22D4D672-22C0-453C-9D2A-271BE9E59D22}"/>
                    </a:ext>
                  </a:extLst>
                </p14:cNvPr>
                <p14:cNvContentPartPr/>
                <p14:nvPr/>
              </p14:nvContentPartPr>
              <p14:xfrm>
                <a:off x="8641847" y="4140070"/>
                <a:ext cx="123840" cy="186480"/>
              </p14:xfrm>
            </p:contentPart>
          </mc:Choice>
          <mc:Fallback>
            <p:pic>
              <p:nvPicPr>
                <p:cNvPr id="377" name="Ink 376">
                  <a:extLst>
                    <a:ext uri="{FF2B5EF4-FFF2-40B4-BE49-F238E27FC236}">
                      <a16:creationId xmlns:a16="http://schemas.microsoft.com/office/drawing/2014/main" id="{22D4D672-22C0-453C-9D2A-271BE9E59D22}"/>
                    </a:ext>
                  </a:extLst>
                </p:cNvPr>
                <p:cNvPicPr/>
                <p:nvPr/>
              </p:nvPicPr>
              <p:blipFill>
                <a:blip r:embed="rId509"/>
                <a:stretch>
                  <a:fillRect/>
                </a:stretch>
              </p:blipFill>
              <p:spPr>
                <a:xfrm>
                  <a:off x="8624207" y="4122070"/>
                  <a:ext cx="15948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10">
              <p14:nvContentPartPr>
                <p14:cNvPr id="378" name="Ink 377">
                  <a:extLst>
                    <a:ext uri="{FF2B5EF4-FFF2-40B4-BE49-F238E27FC236}">
                      <a16:creationId xmlns:a16="http://schemas.microsoft.com/office/drawing/2014/main" id="{73461FA7-28EE-48D0-987D-3BE01CA725A0}"/>
                    </a:ext>
                  </a:extLst>
                </p14:cNvPr>
                <p14:cNvContentPartPr/>
                <p14:nvPr/>
              </p14:nvContentPartPr>
              <p14:xfrm>
                <a:off x="8778287" y="4092910"/>
                <a:ext cx="78120" cy="128520"/>
              </p14:xfrm>
            </p:contentPart>
          </mc:Choice>
          <mc:Fallback>
            <p:pic>
              <p:nvPicPr>
                <p:cNvPr id="378" name="Ink 377">
                  <a:extLst>
                    <a:ext uri="{FF2B5EF4-FFF2-40B4-BE49-F238E27FC236}">
                      <a16:creationId xmlns:a16="http://schemas.microsoft.com/office/drawing/2014/main" id="{73461FA7-28EE-48D0-987D-3BE01CA725A0}"/>
                    </a:ext>
                  </a:extLst>
                </p:cNvPr>
                <p:cNvPicPr/>
                <p:nvPr/>
              </p:nvPicPr>
              <p:blipFill>
                <a:blip r:embed="rId511"/>
                <a:stretch>
                  <a:fillRect/>
                </a:stretch>
              </p:blipFill>
              <p:spPr>
                <a:xfrm>
                  <a:off x="8760647" y="4075270"/>
                  <a:ext cx="11376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12">
              <p14:nvContentPartPr>
                <p14:cNvPr id="379" name="Ink 378">
                  <a:extLst>
                    <a:ext uri="{FF2B5EF4-FFF2-40B4-BE49-F238E27FC236}">
                      <a16:creationId xmlns:a16="http://schemas.microsoft.com/office/drawing/2014/main" id="{68BFC85B-0737-477C-8F00-104F6ACAFB02}"/>
                    </a:ext>
                  </a:extLst>
                </p14:cNvPr>
                <p14:cNvContentPartPr/>
                <p14:nvPr/>
              </p14:nvContentPartPr>
              <p14:xfrm>
                <a:off x="8702687" y="3969430"/>
                <a:ext cx="23400" cy="25920"/>
              </p14:xfrm>
            </p:contentPart>
          </mc:Choice>
          <mc:Fallback>
            <p:pic>
              <p:nvPicPr>
                <p:cNvPr id="379" name="Ink 378">
                  <a:extLst>
                    <a:ext uri="{FF2B5EF4-FFF2-40B4-BE49-F238E27FC236}">
                      <a16:creationId xmlns:a16="http://schemas.microsoft.com/office/drawing/2014/main" id="{68BFC85B-0737-477C-8F00-104F6ACAFB02}"/>
                    </a:ext>
                  </a:extLst>
                </p:cNvPr>
                <p:cNvPicPr/>
                <p:nvPr/>
              </p:nvPicPr>
              <p:blipFill>
                <a:blip r:embed="rId513"/>
                <a:stretch>
                  <a:fillRect/>
                </a:stretch>
              </p:blipFill>
              <p:spPr>
                <a:xfrm>
                  <a:off x="8684687" y="3951790"/>
                  <a:ext cx="5904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14">
              <p14:nvContentPartPr>
                <p14:cNvPr id="380" name="Ink 379">
                  <a:extLst>
                    <a:ext uri="{FF2B5EF4-FFF2-40B4-BE49-F238E27FC236}">
                      <a16:creationId xmlns:a16="http://schemas.microsoft.com/office/drawing/2014/main" id="{CD3CEC96-A548-4BDC-891A-F3A515383031}"/>
                    </a:ext>
                  </a:extLst>
                </p14:cNvPr>
                <p14:cNvContentPartPr/>
                <p14:nvPr/>
              </p14:nvContentPartPr>
              <p14:xfrm>
                <a:off x="8863607" y="3994630"/>
                <a:ext cx="128880" cy="165240"/>
              </p14:xfrm>
            </p:contentPart>
          </mc:Choice>
          <mc:Fallback>
            <p:pic>
              <p:nvPicPr>
                <p:cNvPr id="380" name="Ink 379">
                  <a:extLst>
                    <a:ext uri="{FF2B5EF4-FFF2-40B4-BE49-F238E27FC236}">
                      <a16:creationId xmlns:a16="http://schemas.microsoft.com/office/drawing/2014/main" id="{CD3CEC96-A548-4BDC-891A-F3A515383031}"/>
                    </a:ext>
                  </a:extLst>
                </p:cNvPr>
                <p:cNvPicPr/>
                <p:nvPr/>
              </p:nvPicPr>
              <p:blipFill>
                <a:blip r:embed="rId515"/>
                <a:stretch>
                  <a:fillRect/>
                </a:stretch>
              </p:blipFill>
              <p:spPr>
                <a:xfrm>
                  <a:off x="8845967" y="3976630"/>
                  <a:ext cx="16452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16">
              <p14:nvContentPartPr>
                <p14:cNvPr id="381" name="Ink 380">
                  <a:extLst>
                    <a:ext uri="{FF2B5EF4-FFF2-40B4-BE49-F238E27FC236}">
                      <a16:creationId xmlns:a16="http://schemas.microsoft.com/office/drawing/2014/main" id="{B1DD0216-5114-4938-BB4A-CB9ACEF3A72B}"/>
                    </a:ext>
                  </a:extLst>
                </p14:cNvPr>
                <p14:cNvContentPartPr/>
                <p14:nvPr/>
              </p14:nvContentPartPr>
              <p14:xfrm>
                <a:off x="8991047" y="3929470"/>
                <a:ext cx="246960" cy="600840"/>
              </p14:xfrm>
            </p:contentPart>
          </mc:Choice>
          <mc:Fallback>
            <p:pic>
              <p:nvPicPr>
                <p:cNvPr id="381" name="Ink 380">
                  <a:extLst>
                    <a:ext uri="{FF2B5EF4-FFF2-40B4-BE49-F238E27FC236}">
                      <a16:creationId xmlns:a16="http://schemas.microsoft.com/office/drawing/2014/main" id="{B1DD0216-5114-4938-BB4A-CB9ACEF3A72B}"/>
                    </a:ext>
                  </a:extLst>
                </p:cNvPr>
                <p:cNvPicPr/>
                <p:nvPr/>
              </p:nvPicPr>
              <p:blipFill>
                <a:blip r:embed="rId517"/>
                <a:stretch>
                  <a:fillRect/>
                </a:stretch>
              </p:blipFill>
              <p:spPr>
                <a:xfrm>
                  <a:off x="8973047" y="3911830"/>
                  <a:ext cx="282600" cy="6364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8205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5A7BC885-13E9-4AB0-8943-53913DD4F4F6}"/>
                  </a:ext>
                </a:extLst>
              </p14:cNvPr>
              <p14:cNvContentPartPr/>
              <p14:nvPr/>
            </p14:nvContentPartPr>
            <p14:xfrm>
              <a:off x="6621550" y="4105212"/>
              <a:ext cx="331200" cy="2232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5A7BC885-13E9-4AB0-8943-53913DD4F4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12550" y="4096212"/>
                <a:ext cx="348840" cy="3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8449BC5F-6F85-4246-8261-E9BFF72242F9}"/>
                  </a:ext>
                </a:extLst>
              </p14:cNvPr>
              <p14:cNvContentPartPr/>
              <p14:nvPr/>
            </p14:nvContentPartPr>
            <p14:xfrm>
              <a:off x="10568230" y="3273252"/>
              <a:ext cx="1042200" cy="1389240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8449BC5F-6F85-4246-8261-E9BFF72242F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559590" y="3264612"/>
                <a:ext cx="1059840" cy="140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8FC36D90-26A3-4410-89CF-5CD6D73D6895}"/>
                  </a:ext>
                </a:extLst>
              </p14:cNvPr>
              <p14:cNvContentPartPr/>
              <p14:nvPr/>
            </p14:nvContentPartPr>
            <p14:xfrm>
              <a:off x="3976990" y="3822972"/>
              <a:ext cx="3897360" cy="2264040"/>
            </p14:xfrm>
          </p:contentPart>
        </mc:Choice>
        <mc:Fallback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8FC36D90-26A3-4410-89CF-5CD6D73D689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67990" y="3814332"/>
                <a:ext cx="3915000" cy="2281680"/>
              </a:xfrm>
              <a:prstGeom prst="rect">
                <a:avLst/>
              </a:prstGeom>
            </p:spPr>
          </p:pic>
        </mc:Fallback>
      </mc:AlternateContent>
      <p:grpSp>
        <p:nvGrpSpPr>
          <p:cNvPr id="95" name="Group 94">
            <a:extLst>
              <a:ext uri="{FF2B5EF4-FFF2-40B4-BE49-F238E27FC236}">
                <a16:creationId xmlns:a16="http://schemas.microsoft.com/office/drawing/2014/main" id="{317568E6-E7C2-4718-BFE6-C8EA2C7D453E}"/>
              </a:ext>
            </a:extLst>
          </p:cNvPr>
          <p:cNvGrpSpPr/>
          <p:nvPr/>
        </p:nvGrpSpPr>
        <p:grpSpPr>
          <a:xfrm>
            <a:off x="19510" y="447252"/>
            <a:ext cx="11780280" cy="6014520"/>
            <a:chOff x="19510" y="447252"/>
            <a:chExt cx="11780280" cy="6014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4D1EBABF-FAF5-418B-89A3-5B9FD9B5C68D}"/>
                    </a:ext>
                  </a:extLst>
                </p14:cNvPr>
                <p14:cNvContentPartPr/>
                <p14:nvPr/>
              </p14:nvContentPartPr>
              <p14:xfrm>
                <a:off x="3721390" y="1228452"/>
                <a:ext cx="123840" cy="18374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4D1EBABF-FAF5-418B-89A3-5B9FD9B5C68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712750" y="1219452"/>
                  <a:ext cx="141480" cy="18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62E36AAF-31F1-4CEA-AB91-0F4929A48A34}"/>
                    </a:ext>
                  </a:extLst>
                </p14:cNvPr>
                <p14:cNvContentPartPr/>
                <p14:nvPr/>
              </p14:nvContentPartPr>
              <p14:xfrm>
                <a:off x="3664150" y="1152492"/>
                <a:ext cx="3915360" cy="227412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62E36AAF-31F1-4CEA-AB91-0F4929A48A3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55510" y="1143492"/>
                  <a:ext cx="3933000" cy="229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06B531D2-1618-4C19-82F8-843BD248360F}"/>
                    </a:ext>
                  </a:extLst>
                </p14:cNvPr>
                <p14:cNvContentPartPr/>
                <p14:nvPr/>
              </p14:nvContentPartPr>
              <p14:xfrm>
                <a:off x="3831190" y="3345972"/>
                <a:ext cx="3717720" cy="856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06B531D2-1618-4C19-82F8-843BD248360F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822190" y="3337332"/>
                  <a:ext cx="373536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F7FD044A-B9C1-498F-92C2-6F37CC9D6544}"/>
                    </a:ext>
                  </a:extLst>
                </p14:cNvPr>
                <p14:cNvContentPartPr/>
                <p14:nvPr/>
              </p14:nvContentPartPr>
              <p14:xfrm>
                <a:off x="4006870" y="2128812"/>
                <a:ext cx="35280" cy="5162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F7FD044A-B9C1-498F-92C2-6F37CC9D654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98230" y="2119812"/>
                  <a:ext cx="52920" cy="53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D063680E-F260-4207-9448-70D185190CB7}"/>
                    </a:ext>
                  </a:extLst>
                </p14:cNvPr>
                <p14:cNvContentPartPr/>
                <p14:nvPr/>
              </p14:nvContentPartPr>
              <p14:xfrm>
                <a:off x="3986350" y="1972572"/>
                <a:ext cx="321840" cy="1663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063680E-F260-4207-9448-70D185190CB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977710" y="1963572"/>
                  <a:ext cx="33948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F7BFCBDF-4356-4DD0-9EF6-BD671C544A2B}"/>
                    </a:ext>
                  </a:extLst>
                </p14:cNvPr>
                <p14:cNvContentPartPr/>
                <p14:nvPr/>
              </p14:nvContentPartPr>
              <p14:xfrm>
                <a:off x="3974110" y="2267052"/>
                <a:ext cx="420120" cy="3445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F7BFCBDF-4356-4DD0-9EF6-BD671C544A2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65110" y="2258412"/>
                  <a:ext cx="437760" cy="36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180159C-03D4-4C70-9841-AAFFAF97D451}"/>
                    </a:ext>
                  </a:extLst>
                </p14:cNvPr>
                <p14:cNvContentPartPr/>
                <p14:nvPr/>
              </p14:nvContentPartPr>
              <p14:xfrm>
                <a:off x="4313590" y="2121612"/>
                <a:ext cx="27720" cy="1126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180159C-03D4-4C70-9841-AAFFAF97D45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304590" y="2112972"/>
                  <a:ext cx="4536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F8A48D7-F49A-4276-BA7F-0750D4BA10D7}"/>
                    </a:ext>
                  </a:extLst>
                </p14:cNvPr>
                <p14:cNvContentPartPr/>
                <p14:nvPr/>
              </p14:nvContentPartPr>
              <p14:xfrm>
                <a:off x="4479190" y="2277852"/>
                <a:ext cx="274680" cy="2523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F8A48D7-F49A-4276-BA7F-0750D4BA10D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470190" y="2268852"/>
                  <a:ext cx="2923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BB9992A-5E66-4FC4-9A32-D4394BF4D266}"/>
                    </a:ext>
                  </a:extLst>
                </p14:cNvPr>
                <p14:cNvContentPartPr/>
                <p14:nvPr/>
              </p14:nvContentPartPr>
              <p14:xfrm>
                <a:off x="4807510" y="1921452"/>
                <a:ext cx="323640" cy="6051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BB9992A-5E66-4FC4-9A32-D4394BF4D26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798510" y="1912812"/>
                  <a:ext cx="341280" cy="62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6EEAF96-6B6B-4F7A-90AD-928E4CBBF76F}"/>
                    </a:ext>
                  </a:extLst>
                </p14:cNvPr>
                <p14:cNvContentPartPr/>
                <p14:nvPr/>
              </p14:nvContentPartPr>
              <p14:xfrm>
                <a:off x="4709950" y="2883732"/>
                <a:ext cx="183960" cy="2228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6EEAF96-6B6B-4F7A-90AD-928E4CBBF76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700950" y="2875092"/>
                  <a:ext cx="20160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437428D-A3F5-4FFE-84B9-22514A020743}"/>
                    </a:ext>
                  </a:extLst>
                </p14:cNvPr>
                <p14:cNvContentPartPr/>
                <p14:nvPr/>
              </p14:nvContentPartPr>
              <p14:xfrm>
                <a:off x="4846390" y="2818212"/>
                <a:ext cx="297720" cy="2412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437428D-A3F5-4FFE-84B9-22514A02074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837390" y="2809572"/>
                  <a:ext cx="31536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2A18CA15-D268-4518-952E-18F0EF02BAB3}"/>
                    </a:ext>
                  </a:extLst>
                </p14:cNvPr>
                <p14:cNvContentPartPr/>
                <p14:nvPr/>
              </p14:nvContentPartPr>
              <p14:xfrm>
                <a:off x="5179030" y="2781852"/>
                <a:ext cx="188640" cy="2937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2A18CA15-D268-4518-952E-18F0EF02BAB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170390" y="2772852"/>
                  <a:ext cx="20628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6970652-F259-4577-B084-55C88DEB13A4}"/>
                    </a:ext>
                  </a:extLst>
                </p14:cNvPr>
                <p14:cNvContentPartPr/>
                <p14:nvPr/>
              </p14:nvContentPartPr>
              <p14:xfrm>
                <a:off x="5429230" y="2495292"/>
                <a:ext cx="95040" cy="5086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6970652-F259-4577-B084-55C88DEB13A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420230" y="2486292"/>
                  <a:ext cx="112680" cy="52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090E4D1E-CC62-4736-911B-46E7D58F761E}"/>
                    </a:ext>
                  </a:extLst>
                </p14:cNvPr>
                <p14:cNvContentPartPr/>
                <p14:nvPr/>
              </p14:nvContentPartPr>
              <p14:xfrm>
                <a:off x="5305030" y="2674932"/>
                <a:ext cx="733680" cy="2509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090E4D1E-CC62-4736-911B-46E7D58F761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296030" y="2665932"/>
                  <a:ext cx="75132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8B13C45-FD89-4ACE-8EBC-049E00AF2FC8}"/>
                    </a:ext>
                  </a:extLst>
                </p14:cNvPr>
                <p14:cNvContentPartPr/>
                <p14:nvPr/>
              </p14:nvContentPartPr>
              <p14:xfrm>
                <a:off x="6075790" y="2755212"/>
                <a:ext cx="28080" cy="2214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8B13C45-FD89-4ACE-8EBC-049E00AF2FC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067150" y="2746212"/>
                  <a:ext cx="4572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8AAE51A-954B-4466-9280-B9B55BE96910}"/>
                    </a:ext>
                  </a:extLst>
                </p14:cNvPr>
                <p14:cNvContentPartPr/>
                <p14:nvPr/>
              </p14:nvContentPartPr>
              <p14:xfrm>
                <a:off x="6013510" y="2396652"/>
                <a:ext cx="35640" cy="774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8AAE51A-954B-4466-9280-B9B55BE9691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004510" y="2388012"/>
                  <a:ext cx="5328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1F5E124-1278-4755-A8B5-607071A41838}"/>
                    </a:ext>
                  </a:extLst>
                </p14:cNvPr>
                <p14:cNvContentPartPr/>
                <p14:nvPr/>
              </p14:nvContentPartPr>
              <p14:xfrm>
                <a:off x="6165430" y="2267412"/>
                <a:ext cx="396360" cy="7088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1F5E124-1278-4755-A8B5-607071A4183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156430" y="2258412"/>
                  <a:ext cx="414000" cy="72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E226062-E3B1-4F57-980D-65D4EF7B17B2}"/>
                    </a:ext>
                  </a:extLst>
                </p14:cNvPr>
                <p14:cNvContentPartPr/>
                <p14:nvPr/>
              </p14:nvContentPartPr>
              <p14:xfrm>
                <a:off x="6630190" y="2569812"/>
                <a:ext cx="290160" cy="4096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E226062-E3B1-4F57-980D-65D4EF7B17B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621550" y="2561172"/>
                  <a:ext cx="307800" cy="42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0917A769-8B5F-48CA-8540-CF9DAD70837F}"/>
                    </a:ext>
                  </a:extLst>
                </p14:cNvPr>
                <p14:cNvContentPartPr/>
                <p14:nvPr/>
              </p14:nvContentPartPr>
              <p14:xfrm>
                <a:off x="3893110" y="4027092"/>
                <a:ext cx="103320" cy="16718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0917A769-8B5F-48CA-8540-CF9DAD70837F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884110" y="4018452"/>
                  <a:ext cx="120960" cy="168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4F032ACE-CFCB-486D-9FE9-23EAD7A0A64D}"/>
                    </a:ext>
                  </a:extLst>
                </p14:cNvPr>
                <p14:cNvContentPartPr/>
                <p14:nvPr/>
              </p14:nvContentPartPr>
              <p14:xfrm>
                <a:off x="4006870" y="3885972"/>
                <a:ext cx="3711960" cy="21481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4F032ACE-CFCB-486D-9FE9-23EAD7A0A64D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998230" y="3876972"/>
                  <a:ext cx="3729600" cy="216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F43B645-40BF-4769-BE1B-DFF4B65EB3A8}"/>
                    </a:ext>
                  </a:extLst>
                </p14:cNvPr>
                <p14:cNvContentPartPr/>
                <p14:nvPr/>
              </p14:nvContentPartPr>
              <p14:xfrm>
                <a:off x="4099030" y="4387092"/>
                <a:ext cx="164520" cy="3747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F43B645-40BF-4769-BE1B-DFF4B65EB3A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090390" y="4378452"/>
                  <a:ext cx="182160" cy="39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9615857-F227-4C2D-8A4E-57F88EA53CF9}"/>
                    </a:ext>
                  </a:extLst>
                </p14:cNvPr>
                <p14:cNvContentPartPr/>
                <p14:nvPr/>
              </p14:nvContentPartPr>
              <p14:xfrm>
                <a:off x="4064470" y="4244892"/>
                <a:ext cx="282600" cy="1854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9615857-F227-4C2D-8A4E-57F88EA53CF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055830" y="4235892"/>
                  <a:ext cx="30024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3B4FC62-5934-4A66-B427-47EF0DC6212A}"/>
                    </a:ext>
                  </a:extLst>
                </p14:cNvPr>
                <p14:cNvContentPartPr/>
                <p14:nvPr/>
              </p14:nvContentPartPr>
              <p14:xfrm>
                <a:off x="4204150" y="4338492"/>
                <a:ext cx="375480" cy="3787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3B4FC62-5934-4A66-B427-47EF0DC6212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195510" y="4329492"/>
                  <a:ext cx="393120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4C11AF2-0E16-4DB6-A1A2-D3964EDEC909}"/>
                    </a:ext>
                  </a:extLst>
                </p14:cNvPr>
                <p14:cNvContentPartPr/>
                <p14:nvPr/>
              </p14:nvContentPartPr>
              <p14:xfrm>
                <a:off x="4570990" y="4536852"/>
                <a:ext cx="436320" cy="1951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4C11AF2-0E16-4DB6-A1A2-D3964EDEC90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562350" y="4528212"/>
                  <a:ext cx="45396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70BFA01-D26F-4FF9-A654-5326B8E69767}"/>
                    </a:ext>
                  </a:extLst>
                </p14:cNvPr>
                <p14:cNvContentPartPr/>
                <p14:nvPr/>
              </p14:nvContentPartPr>
              <p14:xfrm>
                <a:off x="5054830" y="4221852"/>
                <a:ext cx="270720" cy="6289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70BFA01-D26F-4FF9-A654-5326B8E6976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046190" y="4212852"/>
                  <a:ext cx="288360" cy="64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F85935BF-538B-4D96-9C82-1BE8D74DB99D}"/>
                    </a:ext>
                  </a:extLst>
                </p14:cNvPr>
                <p14:cNvContentPartPr/>
                <p14:nvPr/>
              </p14:nvContentPartPr>
              <p14:xfrm>
                <a:off x="4807510" y="5180532"/>
                <a:ext cx="258840" cy="3531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F85935BF-538B-4D96-9C82-1BE8D74DB99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798510" y="5171532"/>
                  <a:ext cx="276480" cy="37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B4508B0-6FB3-49DD-BC5B-8FF4532ABA8A}"/>
                    </a:ext>
                  </a:extLst>
                </p14:cNvPr>
                <p14:cNvContentPartPr/>
                <p14:nvPr/>
              </p14:nvContentPartPr>
              <p14:xfrm>
                <a:off x="5011630" y="4920972"/>
                <a:ext cx="213120" cy="5115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B4508B0-6FB3-49DD-BC5B-8FF4532ABA8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002990" y="4911972"/>
                  <a:ext cx="230760" cy="52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4B1DBED2-8514-475B-88C1-53A3F144F41C}"/>
                    </a:ext>
                  </a:extLst>
                </p14:cNvPr>
                <p14:cNvContentPartPr/>
                <p14:nvPr/>
              </p14:nvContentPartPr>
              <p14:xfrm>
                <a:off x="5269030" y="5112492"/>
                <a:ext cx="259560" cy="2660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4B1DBED2-8514-475B-88C1-53A3F144F41C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260390" y="5103852"/>
                  <a:ext cx="2772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8513DC54-45ED-4DB1-8007-9030E9C1A62C}"/>
                    </a:ext>
                  </a:extLst>
                </p14:cNvPr>
                <p14:cNvContentPartPr/>
                <p14:nvPr/>
              </p14:nvContentPartPr>
              <p14:xfrm>
                <a:off x="5566390" y="5027532"/>
                <a:ext cx="221040" cy="4089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8513DC54-45ED-4DB1-8007-9030E9C1A62C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557390" y="5018892"/>
                  <a:ext cx="23868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06CA392-6E6F-4014-816E-A573DEDEA253}"/>
                    </a:ext>
                  </a:extLst>
                </p14:cNvPr>
                <p14:cNvContentPartPr/>
                <p14:nvPr/>
              </p14:nvContentPartPr>
              <p14:xfrm>
                <a:off x="5794630" y="4919172"/>
                <a:ext cx="118440" cy="4298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06CA392-6E6F-4014-816E-A573DEDEA25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785990" y="4910172"/>
                  <a:ext cx="136080" cy="44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99FF7F1-61F0-41C6-B40D-DF88E88CED41}"/>
                    </a:ext>
                  </a:extLst>
                </p14:cNvPr>
                <p14:cNvContentPartPr/>
                <p14:nvPr/>
              </p14:nvContentPartPr>
              <p14:xfrm>
                <a:off x="5826670" y="5004132"/>
                <a:ext cx="138960" cy="10836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99FF7F1-61F0-41C6-B40D-DF88E88CED41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818030" y="4995132"/>
                  <a:ext cx="1566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6EFE0309-5E58-4C59-9003-8A97999AD46D}"/>
                    </a:ext>
                  </a:extLst>
                </p14:cNvPr>
                <p14:cNvContentPartPr/>
                <p14:nvPr/>
              </p14:nvContentPartPr>
              <p14:xfrm>
                <a:off x="5965270" y="5041212"/>
                <a:ext cx="336960" cy="2422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6EFE0309-5E58-4C59-9003-8A97999AD46D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956270" y="5032572"/>
                  <a:ext cx="35460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08D60BDB-8DCD-4B51-AC8B-C67366EF3C37}"/>
                    </a:ext>
                  </a:extLst>
                </p14:cNvPr>
                <p14:cNvContentPartPr/>
                <p14:nvPr/>
              </p14:nvContentPartPr>
              <p14:xfrm>
                <a:off x="6328150" y="5024652"/>
                <a:ext cx="200880" cy="30456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08D60BDB-8DCD-4B51-AC8B-C67366EF3C37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319150" y="5016012"/>
                  <a:ext cx="21852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35AA2AFD-8802-4434-8452-1FD78A00BA30}"/>
                    </a:ext>
                  </a:extLst>
                </p14:cNvPr>
                <p14:cNvContentPartPr/>
                <p14:nvPr/>
              </p14:nvContentPartPr>
              <p14:xfrm>
                <a:off x="6520750" y="4933572"/>
                <a:ext cx="259560" cy="29700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35AA2AFD-8802-4434-8452-1FD78A00BA3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511750" y="4924572"/>
                  <a:ext cx="27720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B183AA64-74C9-4A32-AF13-0DFBB88397F0}"/>
                    </a:ext>
                  </a:extLst>
                </p14:cNvPr>
                <p14:cNvContentPartPr/>
                <p14:nvPr/>
              </p14:nvContentPartPr>
              <p14:xfrm>
                <a:off x="2213350" y="447252"/>
                <a:ext cx="2409120" cy="601452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B183AA64-74C9-4A32-AF13-0DFBB88397F0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204350" y="438252"/>
                  <a:ext cx="2426760" cy="603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0505285-4C2D-4179-9D52-5090B0B15556}"/>
                    </a:ext>
                  </a:extLst>
                </p14:cNvPr>
                <p14:cNvContentPartPr/>
                <p14:nvPr/>
              </p14:nvContentPartPr>
              <p14:xfrm>
                <a:off x="4387390" y="905892"/>
                <a:ext cx="371520" cy="3319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0505285-4C2D-4179-9D52-5090B0B15556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378390" y="896892"/>
                  <a:ext cx="38916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34D252EB-81F7-4C87-AA7C-8AC7222495C1}"/>
                    </a:ext>
                  </a:extLst>
                </p14:cNvPr>
                <p14:cNvContentPartPr/>
                <p14:nvPr/>
              </p14:nvContentPartPr>
              <p14:xfrm>
                <a:off x="4787350" y="730212"/>
                <a:ext cx="246600" cy="4114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34D252EB-81F7-4C87-AA7C-8AC7222495C1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778710" y="721572"/>
                  <a:ext cx="264240" cy="42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F425380-32CC-4DF9-AF72-7660200F0A8A}"/>
                    </a:ext>
                  </a:extLst>
                </p14:cNvPr>
                <p14:cNvContentPartPr/>
                <p14:nvPr/>
              </p14:nvContentPartPr>
              <p14:xfrm>
                <a:off x="5131870" y="3411852"/>
                <a:ext cx="67680" cy="3880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F425380-32CC-4DF9-AF72-7660200F0A8A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122870" y="3403212"/>
                  <a:ext cx="85320" cy="40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86D55A60-15DE-4D0A-A094-6110A862F9FB}"/>
                    </a:ext>
                  </a:extLst>
                </p14:cNvPr>
                <p14:cNvContentPartPr/>
                <p14:nvPr/>
              </p14:nvContentPartPr>
              <p14:xfrm>
                <a:off x="4988950" y="3693012"/>
                <a:ext cx="208800" cy="2242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86D55A60-15DE-4D0A-A094-6110A862F9F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980310" y="3684372"/>
                  <a:ext cx="22644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D7A89BD1-8CAB-4017-92C8-43BD4F8CAED5}"/>
                    </a:ext>
                  </a:extLst>
                </p14:cNvPr>
                <p14:cNvContentPartPr/>
                <p14:nvPr/>
              </p14:nvContentPartPr>
              <p14:xfrm>
                <a:off x="5272270" y="3713892"/>
                <a:ext cx="59040" cy="3639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D7A89BD1-8CAB-4017-92C8-43BD4F8CAED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263270" y="3705252"/>
                  <a:ext cx="76680" cy="38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D3688C79-6A92-4078-A14A-2A492E0D5E7F}"/>
                    </a:ext>
                  </a:extLst>
                </p14:cNvPr>
                <p14:cNvContentPartPr/>
                <p14:nvPr/>
              </p14:nvContentPartPr>
              <p14:xfrm>
                <a:off x="7730710" y="1223412"/>
                <a:ext cx="700920" cy="237312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D3688C79-6A92-4078-A14A-2A492E0D5E7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721710" y="1214412"/>
                  <a:ext cx="718560" cy="239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E913D5F2-4BB5-4AA5-AE9F-9B39FC3ADBF6}"/>
                    </a:ext>
                  </a:extLst>
                </p14:cNvPr>
                <p14:cNvContentPartPr/>
                <p14:nvPr/>
              </p14:nvContentPartPr>
              <p14:xfrm>
                <a:off x="8801710" y="1664412"/>
                <a:ext cx="1874520" cy="9853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E913D5F2-4BB5-4AA5-AE9F-9B39FC3ADBF6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8793070" y="1655772"/>
                  <a:ext cx="1892160" cy="10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954E77D7-5460-4B1A-868C-0C698169096F}"/>
                    </a:ext>
                  </a:extLst>
                </p14:cNvPr>
                <p14:cNvContentPartPr/>
                <p14:nvPr/>
              </p14:nvContentPartPr>
              <p14:xfrm>
                <a:off x="8541790" y="2149332"/>
                <a:ext cx="748440" cy="6865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954E77D7-5460-4B1A-868C-0C698169096F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8533150" y="2140332"/>
                  <a:ext cx="766080" cy="70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E166A2DA-0B41-42A7-8BAF-C36C570885AA}"/>
                    </a:ext>
                  </a:extLst>
                </p14:cNvPr>
                <p14:cNvContentPartPr/>
                <p14:nvPr/>
              </p14:nvContentPartPr>
              <p14:xfrm>
                <a:off x="8044990" y="4164612"/>
                <a:ext cx="28800" cy="1548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E166A2DA-0B41-42A7-8BAF-C36C570885AA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8036350" y="4155972"/>
                  <a:ext cx="4644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55E5D6D9-2E51-4081-86F1-BB2E51101D84}"/>
                    </a:ext>
                  </a:extLst>
                </p14:cNvPr>
                <p14:cNvContentPartPr/>
                <p14:nvPr/>
              </p14:nvContentPartPr>
              <p14:xfrm>
                <a:off x="7984510" y="3900732"/>
                <a:ext cx="537480" cy="234468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55E5D6D9-2E51-4081-86F1-BB2E51101D84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975510" y="3891732"/>
                  <a:ext cx="555120" cy="236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3F38F55F-CEBB-4EA7-AFA9-F5A6FC227CC4}"/>
                    </a:ext>
                  </a:extLst>
                </p14:cNvPr>
                <p14:cNvContentPartPr/>
                <p14:nvPr/>
              </p14:nvContentPartPr>
              <p14:xfrm>
                <a:off x="8976310" y="4094412"/>
                <a:ext cx="660960" cy="87696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3F38F55F-CEBB-4EA7-AFA9-F5A6FC227CC4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8967310" y="4085412"/>
                  <a:ext cx="678600" cy="89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720572C4-01C6-4A6E-B606-78445C574B56}"/>
                    </a:ext>
                  </a:extLst>
                </p14:cNvPr>
                <p14:cNvContentPartPr/>
                <p14:nvPr/>
              </p14:nvContentPartPr>
              <p14:xfrm>
                <a:off x="8885230" y="4146612"/>
                <a:ext cx="884520" cy="49932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720572C4-01C6-4A6E-B606-78445C574B56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876590" y="4137612"/>
                  <a:ext cx="902160" cy="51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8CFFC13D-B1FC-4544-A8C5-961AA64BE458}"/>
                    </a:ext>
                  </a:extLst>
                </p14:cNvPr>
                <p14:cNvContentPartPr/>
                <p14:nvPr/>
              </p14:nvContentPartPr>
              <p14:xfrm>
                <a:off x="8601910" y="3573492"/>
                <a:ext cx="1667160" cy="16819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8CFFC13D-B1FC-4544-A8C5-961AA64BE458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8593270" y="3564492"/>
                  <a:ext cx="1684800" cy="169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9AAA6F71-D800-4962-88AE-98FD8E84A2F2}"/>
                    </a:ext>
                  </a:extLst>
                </p14:cNvPr>
                <p14:cNvContentPartPr/>
                <p14:nvPr/>
              </p14:nvContentPartPr>
              <p14:xfrm>
                <a:off x="3987790" y="3816132"/>
                <a:ext cx="3752280" cy="235476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9AAA6F71-D800-4962-88AE-98FD8E84A2F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978790" y="3807492"/>
                  <a:ext cx="3769920" cy="237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EC4FCC0F-C48A-407D-A451-8F63BC8722E2}"/>
                    </a:ext>
                  </a:extLst>
                </p14:cNvPr>
                <p14:cNvContentPartPr/>
                <p14:nvPr/>
              </p14:nvContentPartPr>
              <p14:xfrm>
                <a:off x="3740110" y="1100292"/>
                <a:ext cx="3819960" cy="24552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EC4FCC0F-C48A-407D-A451-8F63BC8722E2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3731470" y="1091292"/>
                  <a:ext cx="3837600" cy="247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9046E1F8-0045-4461-AA0E-F5B13EDFC2FB}"/>
                    </a:ext>
                  </a:extLst>
                </p14:cNvPr>
                <p14:cNvContentPartPr/>
                <p14:nvPr/>
              </p14:nvContentPartPr>
              <p14:xfrm>
                <a:off x="3661990" y="3717852"/>
                <a:ext cx="4090680" cy="230364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9046E1F8-0045-4461-AA0E-F5B13EDFC2FB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653350" y="3708852"/>
                  <a:ext cx="4108320" cy="232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EB495DBF-A39C-4F4C-9D7B-8DE8B55F3371}"/>
                    </a:ext>
                  </a:extLst>
                </p14:cNvPr>
                <p14:cNvContentPartPr/>
                <p14:nvPr/>
              </p14:nvContentPartPr>
              <p14:xfrm>
                <a:off x="4156990" y="4463412"/>
                <a:ext cx="1115640" cy="15372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EB495DBF-A39C-4F4C-9D7B-8DE8B55F3371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147990" y="4454772"/>
                  <a:ext cx="113328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73C2DE72-BD3D-4DE4-AD07-CBD1B49B32C8}"/>
                    </a:ext>
                  </a:extLst>
                </p14:cNvPr>
                <p14:cNvContentPartPr/>
                <p14:nvPr/>
              </p14:nvContentPartPr>
              <p14:xfrm>
                <a:off x="5335630" y="4266492"/>
                <a:ext cx="149400" cy="4726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73C2DE72-BD3D-4DE4-AD07-CBD1B49B32C8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5326630" y="4257492"/>
                  <a:ext cx="167040" cy="49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6ECE1522-8B94-4524-8604-8AF5940B4834}"/>
                    </a:ext>
                  </a:extLst>
                </p14:cNvPr>
                <p14:cNvContentPartPr/>
                <p14:nvPr/>
              </p14:nvContentPartPr>
              <p14:xfrm>
                <a:off x="5243470" y="4210332"/>
                <a:ext cx="480240" cy="14688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6ECE1522-8B94-4524-8604-8AF5940B4834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5234470" y="4201332"/>
                  <a:ext cx="49788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60958DD6-870C-4978-8262-02FB8AFF4AED}"/>
                    </a:ext>
                  </a:extLst>
                </p14:cNvPr>
                <p14:cNvContentPartPr/>
                <p14:nvPr/>
              </p14:nvContentPartPr>
              <p14:xfrm>
                <a:off x="5356150" y="4392492"/>
                <a:ext cx="600840" cy="21204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60958DD6-870C-4978-8262-02FB8AFF4AED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347510" y="4383492"/>
                  <a:ext cx="61848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2987EE0-FD22-4488-9AAE-B7F3EEFB48B3}"/>
                    </a:ext>
                  </a:extLst>
                </p14:cNvPr>
                <p14:cNvContentPartPr/>
                <p14:nvPr/>
              </p14:nvContentPartPr>
              <p14:xfrm>
                <a:off x="5957710" y="4288092"/>
                <a:ext cx="236880" cy="33156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2987EE0-FD22-4488-9AAE-B7F3EEFB48B3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5949070" y="4279092"/>
                  <a:ext cx="254520" cy="34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4AEAEC71-527E-4E52-AA00-6C2FF9BAB320}"/>
                    </a:ext>
                  </a:extLst>
                </p14:cNvPr>
                <p14:cNvContentPartPr/>
                <p14:nvPr/>
              </p14:nvContentPartPr>
              <p14:xfrm>
                <a:off x="6291070" y="4290612"/>
                <a:ext cx="317520" cy="25308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4AEAEC71-527E-4E52-AA00-6C2FF9BAB320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6282070" y="4281972"/>
                  <a:ext cx="33516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24E330BD-3FAE-402B-B9E7-B6E28AF3EAA5}"/>
                    </a:ext>
                  </a:extLst>
                </p14:cNvPr>
                <p14:cNvContentPartPr/>
                <p14:nvPr/>
              </p14:nvContentPartPr>
              <p14:xfrm>
                <a:off x="6612190" y="4160292"/>
                <a:ext cx="77040" cy="33696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24E330BD-3FAE-402B-B9E7-B6E28AF3EAA5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6603550" y="4151652"/>
                  <a:ext cx="94680" cy="35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E7CAB17B-D759-424A-A5C8-7EE309859FF5}"/>
                    </a:ext>
                  </a:extLst>
                </p14:cNvPr>
                <p14:cNvContentPartPr/>
                <p14:nvPr/>
              </p14:nvContentPartPr>
              <p14:xfrm>
                <a:off x="6671950" y="4244172"/>
                <a:ext cx="572400" cy="70380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E7CAB17B-D759-424A-A5C8-7EE309859FF5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6662950" y="4235172"/>
                  <a:ext cx="590040" cy="72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D93A1FE1-AB9C-4BD7-8A46-5F4B9AD3562C}"/>
                    </a:ext>
                  </a:extLst>
                </p14:cNvPr>
                <p14:cNvContentPartPr/>
                <p14:nvPr/>
              </p14:nvContentPartPr>
              <p14:xfrm>
                <a:off x="2497030" y="2371092"/>
                <a:ext cx="406080" cy="62748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D93A1FE1-AB9C-4BD7-8A46-5F4B9AD3562C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488030" y="2362452"/>
                  <a:ext cx="423720" cy="64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8A7FAA05-4A85-4CE9-BA3C-34F86F3EA3B9}"/>
                    </a:ext>
                  </a:extLst>
                </p14:cNvPr>
                <p14:cNvContentPartPr/>
                <p14:nvPr/>
              </p14:nvContentPartPr>
              <p14:xfrm>
                <a:off x="169990" y="4383852"/>
                <a:ext cx="449280" cy="79164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8A7FAA05-4A85-4CE9-BA3C-34F86F3EA3B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61350" y="4375212"/>
                  <a:ext cx="466920" cy="80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BD4F7022-F690-4A2B-ACC4-8B01A069762E}"/>
                    </a:ext>
                  </a:extLst>
                </p14:cNvPr>
                <p14:cNvContentPartPr/>
                <p14:nvPr/>
              </p14:nvContentPartPr>
              <p14:xfrm>
                <a:off x="499750" y="3968412"/>
                <a:ext cx="453240" cy="86184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BD4F7022-F690-4A2B-ACC4-8B01A069762E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90750" y="3959772"/>
                  <a:ext cx="470880" cy="87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2389224F-70C8-4A74-9327-258B035E222C}"/>
                    </a:ext>
                  </a:extLst>
                </p14:cNvPr>
                <p14:cNvContentPartPr/>
                <p14:nvPr/>
              </p14:nvContentPartPr>
              <p14:xfrm>
                <a:off x="936070" y="4416252"/>
                <a:ext cx="141120" cy="8424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2389224F-70C8-4A74-9327-258B035E222C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927070" y="4407252"/>
                  <a:ext cx="15876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6DB29561-CE94-4955-8245-C51ECCAF8E02}"/>
                    </a:ext>
                  </a:extLst>
                </p14:cNvPr>
                <p14:cNvContentPartPr/>
                <p14:nvPr/>
              </p14:nvContentPartPr>
              <p14:xfrm>
                <a:off x="1119310" y="3759612"/>
                <a:ext cx="929160" cy="64152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6DB29561-CE94-4955-8245-C51ECCAF8E02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1110670" y="3750972"/>
                  <a:ext cx="946800" cy="65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D7C4721F-ABC3-4389-80FE-E029B5612ED3}"/>
                    </a:ext>
                  </a:extLst>
                </p14:cNvPr>
                <p14:cNvContentPartPr/>
                <p14:nvPr/>
              </p14:nvContentPartPr>
              <p14:xfrm>
                <a:off x="2041990" y="3640092"/>
                <a:ext cx="234720" cy="20808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D7C4721F-ABC3-4389-80FE-E029B5612ED3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2032990" y="3631092"/>
                  <a:ext cx="25236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C3A490EC-B137-4D50-BFA4-A422E002AE19}"/>
                    </a:ext>
                  </a:extLst>
                </p14:cNvPr>
                <p14:cNvContentPartPr/>
                <p14:nvPr/>
              </p14:nvContentPartPr>
              <p14:xfrm>
                <a:off x="2212630" y="3334452"/>
                <a:ext cx="166680" cy="44424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C3A490EC-B137-4D50-BFA4-A422E002AE19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2203990" y="3325812"/>
                  <a:ext cx="184320" cy="46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572F294C-40E7-432F-B1FC-EE0E0C284F00}"/>
                    </a:ext>
                  </a:extLst>
                </p14:cNvPr>
                <p14:cNvContentPartPr/>
                <p14:nvPr/>
              </p14:nvContentPartPr>
              <p14:xfrm>
                <a:off x="160990" y="3538572"/>
                <a:ext cx="2703240" cy="209520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572F294C-40E7-432F-B1FC-EE0E0C284F00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152350" y="3529572"/>
                  <a:ext cx="2720880" cy="21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C49D27C6-91B2-4B70-8C10-464DC23D4F5F}"/>
                    </a:ext>
                  </a:extLst>
                </p14:cNvPr>
                <p14:cNvContentPartPr/>
                <p14:nvPr/>
              </p14:nvContentPartPr>
              <p14:xfrm>
                <a:off x="33190" y="3676452"/>
                <a:ext cx="197640" cy="52776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C49D27C6-91B2-4B70-8C10-464DC23D4F5F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24190" y="3667452"/>
                  <a:ext cx="215280" cy="54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13C8136F-29FA-43C3-B84C-F321A2549D3D}"/>
                    </a:ext>
                  </a:extLst>
                </p14:cNvPr>
                <p14:cNvContentPartPr/>
                <p14:nvPr/>
              </p14:nvContentPartPr>
              <p14:xfrm>
                <a:off x="19510" y="3932052"/>
                <a:ext cx="173520" cy="37080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13C8136F-29FA-43C3-B84C-F321A2549D3D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0870" y="3923412"/>
                  <a:ext cx="19116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932F120E-83CD-4207-A9A9-AF730548055A}"/>
                    </a:ext>
                  </a:extLst>
                </p14:cNvPr>
                <p14:cNvContentPartPr/>
                <p14:nvPr/>
              </p14:nvContentPartPr>
              <p14:xfrm>
                <a:off x="205270" y="3797412"/>
                <a:ext cx="226800" cy="55980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932F120E-83CD-4207-A9A9-AF730548055A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96630" y="3788412"/>
                  <a:ext cx="244440" cy="57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52E3C267-1183-44EF-BB71-8DDC927424D3}"/>
                    </a:ext>
                  </a:extLst>
                </p14:cNvPr>
                <p14:cNvContentPartPr/>
                <p14:nvPr/>
              </p14:nvContentPartPr>
              <p14:xfrm>
                <a:off x="8533870" y="2144292"/>
                <a:ext cx="789840" cy="58356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52E3C267-1183-44EF-BB71-8DDC927424D3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8524870" y="2135652"/>
                  <a:ext cx="807480" cy="60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2AC6E40B-7854-488F-9F5F-5F821F3B3546}"/>
                    </a:ext>
                  </a:extLst>
                </p14:cNvPr>
                <p14:cNvContentPartPr/>
                <p14:nvPr/>
              </p14:nvContentPartPr>
              <p14:xfrm>
                <a:off x="8536750" y="1679532"/>
                <a:ext cx="1923120" cy="101376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2AC6E40B-7854-488F-9F5F-5F821F3B3546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528110" y="1670532"/>
                  <a:ext cx="1940760" cy="10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DE41D3A9-F3C5-4E27-B7E5-3BCD27C4E350}"/>
                    </a:ext>
                  </a:extLst>
                </p14:cNvPr>
                <p14:cNvContentPartPr/>
                <p14:nvPr/>
              </p14:nvContentPartPr>
              <p14:xfrm>
                <a:off x="10430710" y="3119532"/>
                <a:ext cx="1369080" cy="162936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DE41D3A9-F3C5-4E27-B7E5-3BCD27C4E350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0422070" y="3110532"/>
                  <a:ext cx="1386720" cy="1647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595681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>
            <a:extLst>
              <a:ext uri="{FF2B5EF4-FFF2-40B4-BE49-F238E27FC236}">
                <a16:creationId xmlns:a16="http://schemas.microsoft.com/office/drawing/2014/main" id="{FB383056-DF53-4765-A0AB-85365C463EB6}"/>
              </a:ext>
            </a:extLst>
          </p:cNvPr>
          <p:cNvGrpSpPr/>
          <p:nvPr/>
        </p:nvGrpSpPr>
        <p:grpSpPr>
          <a:xfrm>
            <a:off x="66310" y="906252"/>
            <a:ext cx="10479240" cy="5858640"/>
            <a:chOff x="66310" y="906252"/>
            <a:chExt cx="10479240" cy="5858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A3A43A0C-F60F-4285-8A06-D63A0E7EDFD4}"/>
                    </a:ext>
                  </a:extLst>
                </p14:cNvPr>
                <p14:cNvContentPartPr/>
                <p14:nvPr/>
              </p14:nvContentPartPr>
              <p14:xfrm>
                <a:off x="3541030" y="2876172"/>
                <a:ext cx="132840" cy="20628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A3A43A0C-F60F-4285-8A06-D63A0E7EDFD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532030" y="2867172"/>
                  <a:ext cx="15048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6E8C7A88-69B4-40B7-A077-82503BF18B00}"/>
                    </a:ext>
                  </a:extLst>
                </p14:cNvPr>
                <p14:cNvContentPartPr/>
                <p14:nvPr/>
              </p14:nvContentPartPr>
              <p14:xfrm>
                <a:off x="6409510" y="1826772"/>
                <a:ext cx="172080" cy="29772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6E8C7A88-69B4-40B7-A077-82503BF18B0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400870" y="1817772"/>
                  <a:ext cx="18972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D3B62DFB-A612-4407-9898-2262CD8683E0}"/>
                    </a:ext>
                  </a:extLst>
                </p14:cNvPr>
                <p14:cNvContentPartPr/>
                <p14:nvPr/>
              </p14:nvContentPartPr>
              <p14:xfrm>
                <a:off x="9043990" y="4262172"/>
                <a:ext cx="157320" cy="1882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D3B62DFB-A612-4407-9898-2262CD8683E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035350" y="4253172"/>
                  <a:ext cx="1749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AFED39BC-7BF0-4E0B-9EEC-D47299E587EC}"/>
                    </a:ext>
                  </a:extLst>
                </p14:cNvPr>
                <p14:cNvContentPartPr/>
                <p14:nvPr/>
              </p14:nvContentPartPr>
              <p14:xfrm>
                <a:off x="2625550" y="2021532"/>
                <a:ext cx="945720" cy="80064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AFED39BC-7BF0-4E0B-9EEC-D47299E587E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616910" y="2012532"/>
                  <a:ext cx="963360" cy="81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8457F202-CD42-4FE1-809B-58DEEB496111}"/>
                    </a:ext>
                  </a:extLst>
                </p14:cNvPr>
                <p14:cNvContentPartPr/>
                <p14:nvPr/>
              </p14:nvContentPartPr>
              <p14:xfrm>
                <a:off x="3644350" y="1570812"/>
                <a:ext cx="836280" cy="12981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8457F202-CD42-4FE1-809B-58DEEB49611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35350" y="1561812"/>
                  <a:ext cx="853920" cy="131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469C3FE-6287-49A7-B946-9B5D46B9E81C}"/>
                    </a:ext>
                  </a:extLst>
                </p14:cNvPr>
                <p14:cNvContentPartPr/>
                <p14:nvPr/>
              </p14:nvContentPartPr>
              <p14:xfrm>
                <a:off x="2889430" y="3073092"/>
                <a:ext cx="724680" cy="9133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469C3FE-6287-49A7-B946-9B5D46B9E81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880790" y="3064092"/>
                  <a:ext cx="742320" cy="9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4AAC91E-86B9-4844-8BF2-2E65FF507826}"/>
                    </a:ext>
                  </a:extLst>
                </p14:cNvPr>
                <p14:cNvContentPartPr/>
                <p14:nvPr/>
              </p14:nvContentPartPr>
              <p14:xfrm>
                <a:off x="3640030" y="2956092"/>
                <a:ext cx="676080" cy="11937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4AAC91E-86B9-4844-8BF2-2E65FF50782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631030" y="2947452"/>
                  <a:ext cx="693720" cy="12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82E4DF8-5599-4503-8952-E20A89517CF6}"/>
                    </a:ext>
                  </a:extLst>
                </p14:cNvPr>
                <p14:cNvContentPartPr/>
                <p14:nvPr/>
              </p14:nvContentPartPr>
              <p14:xfrm>
                <a:off x="3859270" y="3051132"/>
                <a:ext cx="1696680" cy="2426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82E4DF8-5599-4503-8952-E20A89517CF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850630" y="3042132"/>
                  <a:ext cx="171432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BE265347-A67F-4325-89FE-B14647F2965B}"/>
                    </a:ext>
                  </a:extLst>
                </p14:cNvPr>
                <p14:cNvContentPartPr/>
                <p14:nvPr/>
              </p14:nvContentPartPr>
              <p14:xfrm>
                <a:off x="2692150" y="2983092"/>
                <a:ext cx="897120" cy="1371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BE265347-A67F-4325-89FE-B14647F2965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83150" y="2974452"/>
                  <a:ext cx="91476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6B2DA81-CE53-4D51-BF4F-4BC93A6D9DD5}"/>
                    </a:ext>
                  </a:extLst>
                </p14:cNvPr>
                <p14:cNvContentPartPr/>
                <p14:nvPr/>
              </p14:nvContentPartPr>
              <p14:xfrm>
                <a:off x="5896150" y="906252"/>
                <a:ext cx="600480" cy="9586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6B2DA81-CE53-4D51-BF4F-4BC93A6D9DD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887510" y="897612"/>
                  <a:ext cx="618120" cy="9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B146D7A-2E33-4000-8EE1-59626301300B}"/>
                    </a:ext>
                  </a:extLst>
                </p14:cNvPr>
                <p14:cNvContentPartPr/>
                <p14:nvPr/>
              </p14:nvContentPartPr>
              <p14:xfrm>
                <a:off x="6639190" y="1039812"/>
                <a:ext cx="1078200" cy="8150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B146D7A-2E33-4000-8EE1-59626301300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630190" y="1030812"/>
                  <a:ext cx="1095840" cy="83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EA9F2ECD-31A9-4C92-AB2E-CCA633F84818}"/>
                    </a:ext>
                  </a:extLst>
                </p14:cNvPr>
                <p14:cNvContentPartPr/>
                <p14:nvPr/>
              </p14:nvContentPartPr>
              <p14:xfrm>
                <a:off x="6482950" y="2121612"/>
                <a:ext cx="134640" cy="10062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EA9F2ECD-31A9-4C92-AB2E-CCA633F8481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474310" y="2112972"/>
                  <a:ext cx="152280" cy="10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15C72C03-1635-4637-9D9F-A6EE3222A938}"/>
                    </a:ext>
                  </a:extLst>
                </p14:cNvPr>
                <p14:cNvContentPartPr/>
                <p14:nvPr/>
              </p14:nvContentPartPr>
              <p14:xfrm>
                <a:off x="5420950" y="2166612"/>
                <a:ext cx="852840" cy="5148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15C72C03-1635-4637-9D9F-A6EE3222A938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411950" y="2157612"/>
                  <a:ext cx="870480" cy="53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EA64CD9-D60F-4024-BE2E-FC83CCA6FE69}"/>
                    </a:ext>
                  </a:extLst>
                </p14:cNvPr>
                <p14:cNvContentPartPr/>
                <p14:nvPr/>
              </p14:nvContentPartPr>
              <p14:xfrm>
                <a:off x="6458470" y="1976532"/>
                <a:ext cx="1717920" cy="10108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EA64CD9-D60F-4024-BE2E-FC83CCA6FE6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449830" y="1967892"/>
                  <a:ext cx="1735560" cy="10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5C8E6CC-9017-482B-8B21-8F0EF91FB327}"/>
                    </a:ext>
                  </a:extLst>
                </p14:cNvPr>
                <p14:cNvContentPartPr/>
                <p14:nvPr/>
              </p14:nvContentPartPr>
              <p14:xfrm>
                <a:off x="8307070" y="3106212"/>
                <a:ext cx="859320" cy="10648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5C8E6CC-9017-482B-8B21-8F0EF91FB32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8298430" y="3097212"/>
                  <a:ext cx="876960" cy="10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86BC5AD8-9E8A-4371-8A8F-32DE791CA968}"/>
                    </a:ext>
                  </a:extLst>
                </p14:cNvPr>
                <p14:cNvContentPartPr/>
                <p14:nvPr/>
              </p14:nvContentPartPr>
              <p14:xfrm>
                <a:off x="9355030" y="3289092"/>
                <a:ext cx="944280" cy="8002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86BC5AD8-9E8A-4371-8A8F-32DE791CA96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346390" y="3280092"/>
                  <a:ext cx="961920" cy="81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4938B0B-B4C9-45A2-ACD1-53536160D19A}"/>
                    </a:ext>
                  </a:extLst>
                </p14:cNvPr>
                <p14:cNvContentPartPr/>
                <p14:nvPr/>
              </p14:nvContentPartPr>
              <p14:xfrm>
                <a:off x="7907110" y="4331652"/>
                <a:ext cx="978840" cy="4521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4938B0B-B4C9-45A2-ACD1-53536160D19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898470" y="4323012"/>
                  <a:ext cx="996480" cy="46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FF9C2D2-93F5-4473-944D-528C322AA866}"/>
                    </a:ext>
                  </a:extLst>
                </p14:cNvPr>
                <p14:cNvContentPartPr/>
                <p14:nvPr/>
              </p14:nvContentPartPr>
              <p14:xfrm>
                <a:off x="8474470" y="4440372"/>
                <a:ext cx="527040" cy="14097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FF9C2D2-93F5-4473-944D-528C322AA86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465470" y="4431732"/>
                  <a:ext cx="544680" cy="142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E074CAC-2AF3-4F40-BF7C-B1D0CB8DB9B5}"/>
                    </a:ext>
                  </a:extLst>
                </p14:cNvPr>
                <p14:cNvContentPartPr/>
                <p14:nvPr/>
              </p14:nvContentPartPr>
              <p14:xfrm>
                <a:off x="9009430" y="4548372"/>
                <a:ext cx="546840" cy="8409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E074CAC-2AF3-4F40-BF7C-B1D0CB8DB9B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9000790" y="4539732"/>
                  <a:ext cx="564480" cy="85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57FE00D-35C8-4291-B9AB-630C3F4CCFF8}"/>
                    </a:ext>
                  </a:extLst>
                </p14:cNvPr>
                <p14:cNvContentPartPr/>
                <p14:nvPr/>
              </p14:nvContentPartPr>
              <p14:xfrm>
                <a:off x="9230110" y="4429572"/>
                <a:ext cx="1315440" cy="1548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57FE00D-35C8-4291-B9AB-630C3F4CCFF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9221110" y="4420572"/>
                  <a:ext cx="133308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23F4487-2841-4ABC-B23B-8B640DAC6A2B}"/>
                    </a:ext>
                  </a:extLst>
                </p14:cNvPr>
                <p14:cNvContentPartPr/>
                <p14:nvPr/>
              </p14:nvContentPartPr>
              <p14:xfrm>
                <a:off x="4851790" y="4359372"/>
                <a:ext cx="258120" cy="2257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23F4487-2841-4ABC-B23B-8B640DAC6A2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843150" y="4350372"/>
                  <a:ext cx="27576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D3E790C-32AD-43C7-880E-A161C8D0CDD9}"/>
                    </a:ext>
                  </a:extLst>
                </p14:cNvPr>
                <p14:cNvContentPartPr/>
                <p14:nvPr/>
              </p14:nvContentPartPr>
              <p14:xfrm>
                <a:off x="3903550" y="3237972"/>
                <a:ext cx="1099080" cy="10227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D3E790C-32AD-43C7-880E-A161C8D0CDD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894550" y="3229332"/>
                  <a:ext cx="1116720" cy="10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D8CE69A-307F-4B28-BEC8-C8393900CA09}"/>
                    </a:ext>
                  </a:extLst>
                </p14:cNvPr>
                <p14:cNvContentPartPr/>
                <p14:nvPr/>
              </p14:nvContentPartPr>
              <p14:xfrm>
                <a:off x="3849550" y="3257412"/>
                <a:ext cx="445320" cy="2584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D8CE69A-307F-4B28-BEC8-C8393900CA09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840910" y="3248412"/>
                  <a:ext cx="46296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D15EA95F-AFC9-4E5A-B06F-9BFC8A2EBD56}"/>
                    </a:ext>
                  </a:extLst>
                </p14:cNvPr>
                <p14:cNvContentPartPr/>
                <p14:nvPr/>
              </p14:nvContentPartPr>
              <p14:xfrm>
                <a:off x="742750" y="4935372"/>
                <a:ext cx="3240" cy="129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D15EA95F-AFC9-4E5A-B06F-9BFC8A2EBD56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34110" y="4926732"/>
                  <a:ext cx="2088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F626176-1930-4E89-9E65-2696FC7AC942}"/>
                    </a:ext>
                  </a:extLst>
                </p14:cNvPr>
                <p14:cNvContentPartPr/>
                <p14:nvPr/>
              </p14:nvContentPartPr>
              <p14:xfrm>
                <a:off x="610990" y="4828812"/>
                <a:ext cx="172080" cy="24372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F626176-1930-4E89-9E65-2696FC7AC94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01990" y="4820172"/>
                  <a:ext cx="18972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28C90C76-1DCD-404D-86BB-4E2478AC8F83}"/>
                    </a:ext>
                  </a:extLst>
                </p14:cNvPr>
                <p14:cNvContentPartPr/>
                <p14:nvPr/>
              </p14:nvContentPartPr>
              <p14:xfrm>
                <a:off x="936790" y="4475652"/>
                <a:ext cx="129960" cy="2901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28C90C76-1DCD-404D-86BB-4E2478AC8F83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28150" y="4466652"/>
                  <a:ext cx="14760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8EAEB508-C447-4CED-B257-3268C4CF3E3A}"/>
                    </a:ext>
                  </a:extLst>
                </p14:cNvPr>
                <p14:cNvContentPartPr/>
                <p14:nvPr/>
              </p14:nvContentPartPr>
              <p14:xfrm>
                <a:off x="1414870" y="4527852"/>
                <a:ext cx="101520" cy="1533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8EAEB508-C447-4CED-B257-3268C4CF3E3A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405870" y="4518852"/>
                  <a:ext cx="11916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499F6A3-F063-430B-AF9B-8C4BE23C9193}"/>
                    </a:ext>
                  </a:extLst>
                </p14:cNvPr>
                <p14:cNvContentPartPr/>
                <p14:nvPr/>
              </p14:nvContentPartPr>
              <p14:xfrm>
                <a:off x="1928950" y="4764372"/>
                <a:ext cx="256320" cy="15552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499F6A3-F063-430B-AF9B-8C4BE23C9193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920310" y="4755732"/>
                  <a:ext cx="27396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5B11CD5-9680-4D0A-B91E-DEFF73715ED5}"/>
                    </a:ext>
                  </a:extLst>
                </p14:cNvPr>
                <p14:cNvContentPartPr/>
                <p14:nvPr/>
              </p14:nvContentPartPr>
              <p14:xfrm>
                <a:off x="368710" y="5964252"/>
                <a:ext cx="205920" cy="2476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5B11CD5-9680-4D0A-B91E-DEFF73715ED5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60070" y="5955252"/>
                  <a:ext cx="223560" cy="26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8BE0B1EC-5AF0-4763-9904-318EA338888B}"/>
                    </a:ext>
                  </a:extLst>
                </p14:cNvPr>
                <p14:cNvContentPartPr/>
                <p14:nvPr/>
              </p14:nvContentPartPr>
              <p14:xfrm>
                <a:off x="1427830" y="5907372"/>
                <a:ext cx="143640" cy="2106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8BE0B1EC-5AF0-4763-9904-318EA338888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419190" y="5898732"/>
                  <a:ext cx="16128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795D029-AD32-4CC0-B531-50FFCE78CB37}"/>
                    </a:ext>
                  </a:extLst>
                </p14:cNvPr>
                <p14:cNvContentPartPr/>
                <p14:nvPr/>
              </p14:nvContentPartPr>
              <p14:xfrm>
                <a:off x="1135870" y="5403012"/>
                <a:ext cx="155880" cy="16380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795D029-AD32-4CC0-B531-50FFCE78CB37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126870" y="5394372"/>
                  <a:ext cx="17352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8E8204B7-77E5-4F03-9BE4-B271B5283E5D}"/>
                    </a:ext>
                  </a:extLst>
                </p14:cNvPr>
                <p14:cNvContentPartPr/>
                <p14:nvPr/>
              </p14:nvContentPartPr>
              <p14:xfrm>
                <a:off x="2008870" y="5606412"/>
                <a:ext cx="105840" cy="16956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8E8204B7-77E5-4F03-9BE4-B271B5283E5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999870" y="5597412"/>
                  <a:ext cx="12348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43C36FB7-DE92-443E-AFBB-EBC34E0799E5}"/>
                    </a:ext>
                  </a:extLst>
                </p14:cNvPr>
                <p14:cNvContentPartPr/>
                <p14:nvPr/>
              </p14:nvContentPartPr>
              <p14:xfrm>
                <a:off x="2017870" y="5178372"/>
                <a:ext cx="73080" cy="799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43C36FB7-DE92-443E-AFBB-EBC34E0799E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008870" y="5169372"/>
                  <a:ext cx="9072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62C0E9C0-F9DE-41E0-978F-DD5D160C1F16}"/>
                    </a:ext>
                  </a:extLst>
                </p14:cNvPr>
                <p14:cNvContentPartPr/>
                <p14:nvPr/>
              </p14:nvContentPartPr>
              <p14:xfrm>
                <a:off x="1296790" y="6589932"/>
                <a:ext cx="111600" cy="17496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62C0E9C0-F9DE-41E0-978F-DD5D160C1F1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287790" y="6580932"/>
                  <a:ext cx="12924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5E077A8-39A8-4EA7-AE8E-3DFDE6B7BECA}"/>
                    </a:ext>
                  </a:extLst>
                </p14:cNvPr>
                <p14:cNvContentPartPr/>
                <p14:nvPr/>
              </p14:nvContentPartPr>
              <p14:xfrm>
                <a:off x="3271030" y="5726292"/>
                <a:ext cx="273960" cy="5518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5E077A8-39A8-4EA7-AE8E-3DFDE6B7BECA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262390" y="5717292"/>
                  <a:ext cx="291600" cy="56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C832F62-232D-4D02-AF1B-B78E833E902D}"/>
                    </a:ext>
                  </a:extLst>
                </p14:cNvPr>
                <p14:cNvContentPartPr/>
                <p14:nvPr/>
              </p14:nvContentPartPr>
              <p14:xfrm>
                <a:off x="3593230" y="5701812"/>
                <a:ext cx="234720" cy="5112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C832F62-232D-4D02-AF1B-B78E833E902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584590" y="5693172"/>
                  <a:ext cx="252360" cy="52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8DF1A81-A9BD-42D9-93A2-A4B1906FBF54}"/>
                    </a:ext>
                  </a:extLst>
                </p14:cNvPr>
                <p14:cNvContentPartPr/>
                <p14:nvPr/>
              </p14:nvContentPartPr>
              <p14:xfrm>
                <a:off x="3895270" y="5792892"/>
                <a:ext cx="498240" cy="4399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8DF1A81-A9BD-42D9-93A2-A4B1906FBF5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886630" y="5784252"/>
                  <a:ext cx="515880" cy="45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3B40FB27-8FAB-4426-BDEF-0EFC8E298A9A}"/>
                    </a:ext>
                  </a:extLst>
                </p14:cNvPr>
                <p14:cNvContentPartPr/>
                <p14:nvPr/>
              </p14:nvContentPartPr>
              <p14:xfrm>
                <a:off x="2738590" y="5390772"/>
                <a:ext cx="183240" cy="2930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3B40FB27-8FAB-4426-BDEF-0EFC8E298A9A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729950" y="5381772"/>
                  <a:ext cx="20088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8E3554C5-BC04-4696-8C8D-E30577536EA3}"/>
                    </a:ext>
                  </a:extLst>
                </p14:cNvPr>
                <p14:cNvContentPartPr/>
                <p14:nvPr/>
              </p14:nvContentPartPr>
              <p14:xfrm>
                <a:off x="2749750" y="4983612"/>
                <a:ext cx="241200" cy="28908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8E3554C5-BC04-4696-8C8D-E30577536EA3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740750" y="4974972"/>
                  <a:ext cx="25884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6F52F8CD-DA45-482F-B53E-5F99A215A318}"/>
                    </a:ext>
                  </a:extLst>
                </p14:cNvPr>
                <p14:cNvContentPartPr/>
                <p14:nvPr/>
              </p14:nvContentPartPr>
              <p14:xfrm>
                <a:off x="3169150" y="4802892"/>
                <a:ext cx="228600" cy="630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6F52F8CD-DA45-482F-B53E-5F99A215A318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160510" y="4793892"/>
                  <a:ext cx="24624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591B8EFA-29F4-4183-A930-212B85ED370A}"/>
                    </a:ext>
                  </a:extLst>
                </p14:cNvPr>
                <p14:cNvContentPartPr/>
                <p14:nvPr/>
              </p14:nvContentPartPr>
              <p14:xfrm>
                <a:off x="3425110" y="6364932"/>
                <a:ext cx="87840" cy="2664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591B8EFA-29F4-4183-A930-212B85ED370A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416110" y="6356292"/>
                  <a:ext cx="1054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458E03C5-E30F-4E77-B63B-577DEAAAE5DE}"/>
                    </a:ext>
                  </a:extLst>
                </p14:cNvPr>
                <p14:cNvContentPartPr/>
                <p14:nvPr/>
              </p14:nvContentPartPr>
              <p14:xfrm>
                <a:off x="3324670" y="6400932"/>
                <a:ext cx="164520" cy="2610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458E03C5-E30F-4E77-B63B-577DEAAAE5DE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316030" y="6391932"/>
                  <a:ext cx="18216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EDBBCCB7-CA24-4147-B035-67F56F6D995B}"/>
                    </a:ext>
                  </a:extLst>
                </p14:cNvPr>
                <p14:cNvContentPartPr/>
                <p14:nvPr/>
              </p14:nvContentPartPr>
              <p14:xfrm>
                <a:off x="3471910" y="5553852"/>
                <a:ext cx="177120" cy="26748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EDBBCCB7-CA24-4147-B035-67F56F6D995B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462910" y="5544852"/>
                  <a:ext cx="19476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F7CBD198-3C3E-443F-A1FC-B671C68A5249}"/>
                    </a:ext>
                  </a:extLst>
                </p14:cNvPr>
                <p14:cNvContentPartPr/>
                <p14:nvPr/>
              </p14:nvContentPartPr>
              <p14:xfrm>
                <a:off x="3512950" y="5166852"/>
                <a:ext cx="359640" cy="25488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F7CBD198-3C3E-443F-A1FC-B671C68A5249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504310" y="5158212"/>
                  <a:ext cx="37728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E14DE330-45E1-4292-9034-5A14B6BB35C7}"/>
                    </a:ext>
                  </a:extLst>
                </p14:cNvPr>
                <p14:cNvContentPartPr/>
                <p14:nvPr/>
              </p14:nvContentPartPr>
              <p14:xfrm>
                <a:off x="2021830" y="6598572"/>
                <a:ext cx="163800" cy="16164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E14DE330-45E1-4292-9034-5A14B6BB35C7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013190" y="6589572"/>
                  <a:ext cx="18144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5C72C25B-52C7-4599-87DB-F4ADBC46B35A}"/>
                    </a:ext>
                  </a:extLst>
                </p14:cNvPr>
                <p14:cNvContentPartPr/>
                <p14:nvPr/>
              </p14:nvContentPartPr>
              <p14:xfrm>
                <a:off x="2625190" y="6439812"/>
                <a:ext cx="226440" cy="17748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5C72C25B-52C7-4599-87DB-F4ADBC46B35A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616190" y="6430812"/>
                  <a:ext cx="24408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5B8B4D0B-F667-4822-8B7E-E1E91CE2C86B}"/>
                    </a:ext>
                  </a:extLst>
                </p14:cNvPr>
                <p14:cNvContentPartPr/>
                <p14:nvPr/>
              </p14:nvContentPartPr>
              <p14:xfrm>
                <a:off x="2783230" y="5930052"/>
                <a:ext cx="182160" cy="27036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5B8B4D0B-F667-4822-8B7E-E1E91CE2C86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774230" y="5921412"/>
                  <a:ext cx="19980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7BC275C5-0D1E-4FE3-AEDC-110AE0209B83}"/>
                    </a:ext>
                  </a:extLst>
                </p14:cNvPr>
                <p14:cNvContentPartPr/>
                <p14:nvPr/>
              </p14:nvContentPartPr>
              <p14:xfrm>
                <a:off x="2308030" y="6301212"/>
                <a:ext cx="84240" cy="13032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7BC275C5-0D1E-4FE3-AEDC-110AE0209B83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299390" y="6292572"/>
                  <a:ext cx="10188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B0C2CBE9-EB87-495C-B121-0758F37E4141}"/>
                    </a:ext>
                  </a:extLst>
                </p14:cNvPr>
                <p14:cNvContentPartPr/>
                <p14:nvPr/>
              </p14:nvContentPartPr>
              <p14:xfrm>
                <a:off x="2235310" y="6086292"/>
                <a:ext cx="135720" cy="3088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B0C2CBE9-EB87-495C-B121-0758F37E4141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226310" y="6077652"/>
                  <a:ext cx="15336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77534BC5-E089-4D0B-8836-89039FEC15E3}"/>
                    </a:ext>
                  </a:extLst>
                </p14:cNvPr>
                <p14:cNvContentPartPr/>
                <p14:nvPr/>
              </p14:nvContentPartPr>
              <p14:xfrm>
                <a:off x="2157190" y="6205812"/>
                <a:ext cx="367200" cy="6732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77534BC5-E089-4D0B-8836-89039FEC15E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148550" y="6197172"/>
                  <a:ext cx="38484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541E38D1-C335-49C8-806A-31323C979F03}"/>
                    </a:ext>
                  </a:extLst>
                </p14:cNvPr>
                <p14:cNvContentPartPr/>
                <p14:nvPr/>
              </p14:nvContentPartPr>
              <p14:xfrm>
                <a:off x="2113270" y="5986572"/>
                <a:ext cx="415800" cy="49536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541E38D1-C335-49C8-806A-31323C979F03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104270" y="5977932"/>
                  <a:ext cx="433440" cy="51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BF26A6F-4BC2-4EE8-ACB3-62D619656702}"/>
                    </a:ext>
                  </a:extLst>
                </p14:cNvPr>
                <p14:cNvContentPartPr/>
                <p14:nvPr/>
              </p14:nvContentPartPr>
              <p14:xfrm>
                <a:off x="1206790" y="2939532"/>
                <a:ext cx="85320" cy="10728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BF26A6F-4BC2-4EE8-ACB3-62D61965670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98150" y="2930892"/>
                  <a:ext cx="10296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17DC4613-916E-413C-99B5-100270C60E43}"/>
                    </a:ext>
                  </a:extLst>
                </p14:cNvPr>
                <p14:cNvContentPartPr/>
                <p14:nvPr/>
              </p14:nvContentPartPr>
              <p14:xfrm>
                <a:off x="1140190" y="3132852"/>
                <a:ext cx="118080" cy="1450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17DC4613-916E-413C-99B5-100270C60E4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131550" y="3123852"/>
                  <a:ext cx="13572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45A63FF-09D3-43D4-BBEB-B8DA80264E87}"/>
                    </a:ext>
                  </a:extLst>
                </p14:cNvPr>
                <p14:cNvContentPartPr/>
                <p14:nvPr/>
              </p14:nvContentPartPr>
              <p14:xfrm>
                <a:off x="1342510" y="3137532"/>
                <a:ext cx="61560" cy="1220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45A63FF-09D3-43D4-BBEB-B8DA80264E87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333510" y="3128892"/>
                  <a:ext cx="7920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F5F8838D-55A7-48C3-AD5E-5EDE6C899547}"/>
                    </a:ext>
                  </a:extLst>
                </p14:cNvPr>
                <p14:cNvContentPartPr/>
                <p14:nvPr/>
              </p14:nvContentPartPr>
              <p14:xfrm>
                <a:off x="1521790" y="3053292"/>
                <a:ext cx="51480" cy="1598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F5F8838D-55A7-48C3-AD5E-5EDE6C899547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513150" y="3044292"/>
                  <a:ext cx="6912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A6941E6A-D91E-4170-AA18-6B630DE536A2}"/>
                    </a:ext>
                  </a:extLst>
                </p14:cNvPr>
                <p14:cNvContentPartPr/>
                <p14:nvPr/>
              </p14:nvContentPartPr>
              <p14:xfrm>
                <a:off x="1477150" y="2909292"/>
                <a:ext cx="82440" cy="9684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A6941E6A-D91E-4170-AA18-6B630DE536A2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1468510" y="2900652"/>
                  <a:ext cx="10008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7A130EC7-E418-43DA-BC8E-67B819FA488E}"/>
                    </a:ext>
                  </a:extLst>
                </p14:cNvPr>
                <p14:cNvContentPartPr/>
                <p14:nvPr/>
              </p14:nvContentPartPr>
              <p14:xfrm>
                <a:off x="1125070" y="2675292"/>
                <a:ext cx="144000" cy="13644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7A130EC7-E418-43DA-BC8E-67B819FA488E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116070" y="2666652"/>
                  <a:ext cx="16164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BED6236E-7E77-4557-B579-F4ED749D0B91}"/>
                    </a:ext>
                  </a:extLst>
                </p14:cNvPr>
                <p14:cNvContentPartPr/>
                <p14:nvPr/>
              </p14:nvContentPartPr>
              <p14:xfrm>
                <a:off x="809710" y="2968692"/>
                <a:ext cx="125280" cy="1206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BED6236E-7E77-4557-B579-F4ED749D0B91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01070" y="2960052"/>
                  <a:ext cx="14292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C66D4ABD-F52D-453D-9916-4FB5F9A70FFE}"/>
                    </a:ext>
                  </a:extLst>
                </p14:cNvPr>
                <p14:cNvContentPartPr/>
                <p14:nvPr/>
              </p14:nvContentPartPr>
              <p14:xfrm>
                <a:off x="885670" y="3353892"/>
                <a:ext cx="53280" cy="748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C66D4ABD-F52D-453D-9916-4FB5F9A70FFE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76670" y="3344892"/>
                  <a:ext cx="7092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8E23310C-1F5B-4D88-A5EE-7056C3C701C4}"/>
                    </a:ext>
                  </a:extLst>
                </p14:cNvPr>
                <p14:cNvContentPartPr/>
                <p14:nvPr/>
              </p14:nvContentPartPr>
              <p14:xfrm>
                <a:off x="1162870" y="3400692"/>
                <a:ext cx="156240" cy="806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8E23310C-1F5B-4D88-A5EE-7056C3C701C4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153870" y="3392052"/>
                  <a:ext cx="17388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20C018E3-4774-4C66-9097-34C51240EFA7}"/>
                    </a:ext>
                  </a:extLst>
                </p14:cNvPr>
                <p14:cNvContentPartPr/>
                <p14:nvPr/>
              </p14:nvContentPartPr>
              <p14:xfrm>
                <a:off x="1531150" y="3372972"/>
                <a:ext cx="81360" cy="9036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20C018E3-4774-4C66-9097-34C51240EFA7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1522510" y="3363972"/>
                  <a:ext cx="99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E51A847F-987F-42F7-B6E2-9595ECE5FC8C}"/>
                    </a:ext>
                  </a:extLst>
                </p14:cNvPr>
                <p14:cNvContentPartPr/>
                <p14:nvPr/>
              </p14:nvContentPartPr>
              <p14:xfrm>
                <a:off x="593350" y="3156972"/>
                <a:ext cx="188640" cy="19296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E51A847F-987F-42F7-B6E2-9595ECE5FC8C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584710" y="3148332"/>
                  <a:ext cx="20628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22787B22-D745-4EB9-AC63-6FC164C256A9}"/>
                    </a:ext>
                  </a:extLst>
                </p14:cNvPr>
                <p14:cNvContentPartPr/>
                <p14:nvPr/>
              </p14:nvContentPartPr>
              <p14:xfrm>
                <a:off x="569230" y="3176412"/>
                <a:ext cx="298440" cy="12420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22787B22-D745-4EB9-AC63-6FC164C256A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560590" y="3167772"/>
                  <a:ext cx="31608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F548585-47BE-4B8F-9EAD-55CF7902A9BB}"/>
                    </a:ext>
                  </a:extLst>
                </p14:cNvPr>
                <p14:cNvContentPartPr/>
                <p14:nvPr/>
              </p14:nvContentPartPr>
              <p14:xfrm>
                <a:off x="511270" y="3101532"/>
                <a:ext cx="434880" cy="32940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F548585-47BE-4B8F-9EAD-55CF7902A9BB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02270" y="3092892"/>
                  <a:ext cx="45252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49D6115B-4826-4737-8C59-0A408CFE7E12}"/>
                    </a:ext>
                  </a:extLst>
                </p14:cNvPr>
                <p14:cNvContentPartPr/>
                <p14:nvPr/>
              </p14:nvContentPartPr>
              <p14:xfrm>
                <a:off x="66310" y="1303692"/>
                <a:ext cx="2388240" cy="413316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49D6115B-4826-4737-8C59-0A408CFE7E12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57670" y="1294692"/>
                  <a:ext cx="2405880" cy="4150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50785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Wee Hong Ong</dc:creator>
  <cp:lastModifiedBy>Wee Hong Ong</cp:lastModifiedBy>
  <cp:revision>1</cp:revision>
  <dcterms:created xsi:type="dcterms:W3CDTF">2021-11-17T01:14:02Z</dcterms:created>
  <dcterms:modified xsi:type="dcterms:W3CDTF">2021-11-17T01:53:11Z</dcterms:modified>
</cp:coreProperties>
</file>